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Titillium Web" panose="00000500000000000000" pitchFamily="2" charset="0"/>
      <p:regular r:id="rId20"/>
      <p:bold r:id="rId21"/>
      <p:italic r:id="rId22"/>
      <p:boldItalic r:id="rId23"/>
    </p:embeddedFont>
    <p:embeddedFont>
      <p:font typeface="Titillium Web ExtraLight" panose="00000300000000000000" pitchFamily="2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696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1" name="Google Shape;571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2" name="Google Shape;572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1.jp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12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14.jpg"/><Relationship Id="rId4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26.jpg"/><Relationship Id="rId7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1.jp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jpg"/><Relationship Id="rId11" Type="http://schemas.openxmlformats.org/officeDocument/2006/relationships/image" Target="../media/image38.jpg"/><Relationship Id="rId5" Type="http://schemas.openxmlformats.org/officeDocument/2006/relationships/image" Target="../media/image32.jpg"/><Relationship Id="rId10" Type="http://schemas.openxmlformats.org/officeDocument/2006/relationships/image" Target="../media/image37.jpg"/><Relationship Id="rId4" Type="http://schemas.openxmlformats.org/officeDocument/2006/relationships/image" Target="../media/image10.jpg"/><Relationship Id="rId9" Type="http://schemas.openxmlformats.org/officeDocument/2006/relationships/image" Target="../media/image3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jpg"/><Relationship Id="rId5" Type="http://schemas.openxmlformats.org/officeDocument/2006/relationships/image" Target="../media/image7.jpg"/><Relationship Id="rId4" Type="http://schemas.openxmlformats.org/officeDocument/2006/relationships/image" Target="../media/image4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7" Type="http://schemas.openxmlformats.org/officeDocument/2006/relationships/image" Target="../media/image4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g"/><Relationship Id="rId5" Type="http://schemas.openxmlformats.org/officeDocument/2006/relationships/image" Target="../media/image7.jpg"/><Relationship Id="rId4" Type="http://schemas.openxmlformats.org/officeDocument/2006/relationships/image" Target="../media/image4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jpg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48.png"/><Relationship Id="rId7" Type="http://schemas.openxmlformats.org/officeDocument/2006/relationships/image" Target="../media/image5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g"/><Relationship Id="rId11" Type="http://schemas.openxmlformats.org/officeDocument/2006/relationships/image" Target="../media/image56.jpg"/><Relationship Id="rId5" Type="http://schemas.openxmlformats.org/officeDocument/2006/relationships/image" Target="../media/image50.jpg"/><Relationship Id="rId10" Type="http://schemas.openxmlformats.org/officeDocument/2006/relationships/image" Target="../media/image55.jpg"/><Relationship Id="rId4" Type="http://schemas.openxmlformats.org/officeDocument/2006/relationships/image" Target="../media/image49.jpg"/><Relationship Id="rId9" Type="http://schemas.openxmlformats.org/officeDocument/2006/relationships/image" Target="../media/image5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3"/>
          <p:cNvPicPr preferRelativeResize="0"/>
          <p:nvPr/>
        </p:nvPicPr>
        <p:blipFill rotWithShape="1">
          <a:blip r:embed="rId3">
            <a:alphaModFix/>
          </a:blip>
          <a:srcRect t="31" b="30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6186311" h="3479800" extrusionOk="0">
                <a:moveTo>
                  <a:pt x="0" y="0"/>
                </a:moveTo>
                <a:lnTo>
                  <a:pt x="6186311" y="0"/>
                </a:lnTo>
                <a:lnTo>
                  <a:pt x="6186311" y="3479800"/>
                </a:lnTo>
                <a:lnTo>
                  <a:pt x="0" y="3479800"/>
                </a:lnTo>
                <a:close/>
              </a:path>
            </a:pathLst>
          </a:custGeom>
          <a:solidFill>
            <a:srgbClr val="FFF3AB">
              <a:alpha val="66666"/>
            </a:srgbClr>
          </a:solidFill>
          <a:ln>
            <a:noFill/>
          </a:ln>
        </p:spPr>
      </p:sp>
      <p:grpSp>
        <p:nvGrpSpPr>
          <p:cNvPr id="90" name="Google Shape;90;p13"/>
          <p:cNvGrpSpPr/>
          <p:nvPr/>
        </p:nvGrpSpPr>
        <p:grpSpPr>
          <a:xfrm>
            <a:off x="768215" y="6642831"/>
            <a:ext cx="3253859" cy="2615469"/>
            <a:chOff x="0" y="0"/>
            <a:chExt cx="4338478" cy="3487292"/>
          </a:xfrm>
        </p:grpSpPr>
        <p:pic>
          <p:nvPicPr>
            <p:cNvPr id="91" name="Google Shape;91;p13"/>
            <p:cNvPicPr preferRelativeResize="0"/>
            <p:nvPr/>
          </p:nvPicPr>
          <p:blipFill rotWithShape="1">
            <a:blip r:embed="rId4">
              <a:alphaModFix/>
            </a:blip>
            <a:srcRect l="25851" r="25852"/>
            <a:stretch/>
          </p:blipFill>
          <p:spPr>
            <a:xfrm>
              <a:off x="0" y="0"/>
              <a:ext cx="2105739" cy="34872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Google Shape;92;p13"/>
            <p:cNvPicPr preferRelativeResize="0"/>
            <p:nvPr/>
          </p:nvPicPr>
          <p:blipFill rotWithShape="1">
            <a:blip r:embed="rId5">
              <a:alphaModFix/>
            </a:blip>
            <a:srcRect l="31695" r="31695"/>
            <a:stretch/>
          </p:blipFill>
          <p:spPr>
            <a:xfrm>
              <a:off x="2232739" y="0"/>
              <a:ext cx="2105739" cy="348729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3" name="Google Shape;93;p13"/>
          <p:cNvGrpSpPr/>
          <p:nvPr/>
        </p:nvGrpSpPr>
        <p:grpSpPr>
          <a:xfrm>
            <a:off x="4142401" y="6642831"/>
            <a:ext cx="3253859" cy="2615469"/>
            <a:chOff x="0" y="0"/>
            <a:chExt cx="4338478" cy="3487292"/>
          </a:xfrm>
        </p:grpSpPr>
        <p:pic>
          <p:nvPicPr>
            <p:cNvPr id="94" name="Google Shape;94;p13"/>
            <p:cNvPicPr preferRelativeResize="0"/>
            <p:nvPr/>
          </p:nvPicPr>
          <p:blipFill rotWithShape="1">
            <a:blip r:embed="rId6">
              <a:alphaModFix/>
            </a:blip>
            <a:srcRect l="25822" r="25822"/>
            <a:stretch/>
          </p:blipFill>
          <p:spPr>
            <a:xfrm>
              <a:off x="0" y="0"/>
              <a:ext cx="2105739" cy="34872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" name="Google Shape;95;p13"/>
            <p:cNvPicPr preferRelativeResize="0"/>
            <p:nvPr/>
          </p:nvPicPr>
          <p:blipFill rotWithShape="1">
            <a:blip r:embed="rId7">
              <a:alphaModFix/>
            </a:blip>
            <a:srcRect l="9744" r="9744"/>
            <a:stretch/>
          </p:blipFill>
          <p:spPr>
            <a:xfrm>
              <a:off x="2232739" y="0"/>
              <a:ext cx="2105739" cy="348729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6" name="Google Shape;96;p13"/>
          <p:cNvGrpSpPr/>
          <p:nvPr/>
        </p:nvGrpSpPr>
        <p:grpSpPr>
          <a:xfrm>
            <a:off x="7510559" y="6642831"/>
            <a:ext cx="3253859" cy="2615469"/>
            <a:chOff x="0" y="0"/>
            <a:chExt cx="4338478" cy="3487292"/>
          </a:xfrm>
        </p:grpSpPr>
        <p:pic>
          <p:nvPicPr>
            <p:cNvPr id="97" name="Google Shape;97;p13"/>
            <p:cNvPicPr preferRelativeResize="0"/>
            <p:nvPr/>
          </p:nvPicPr>
          <p:blipFill rotWithShape="1">
            <a:blip r:embed="rId8">
              <a:alphaModFix/>
            </a:blip>
            <a:srcRect l="9744" r="9744"/>
            <a:stretch/>
          </p:blipFill>
          <p:spPr>
            <a:xfrm>
              <a:off x="0" y="0"/>
              <a:ext cx="2105739" cy="34872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" name="Google Shape;98;p13"/>
            <p:cNvPicPr preferRelativeResize="0"/>
            <p:nvPr/>
          </p:nvPicPr>
          <p:blipFill rotWithShape="1">
            <a:blip r:embed="rId9">
              <a:alphaModFix/>
            </a:blip>
            <a:srcRect l="27356" r="27356"/>
            <a:stretch/>
          </p:blipFill>
          <p:spPr>
            <a:xfrm>
              <a:off x="2232739" y="0"/>
              <a:ext cx="2105739" cy="348729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9" name="Google Shape;99;p13"/>
          <p:cNvGrpSpPr/>
          <p:nvPr/>
        </p:nvGrpSpPr>
        <p:grpSpPr>
          <a:xfrm>
            <a:off x="10888243" y="6642831"/>
            <a:ext cx="3253859" cy="2615469"/>
            <a:chOff x="0" y="0"/>
            <a:chExt cx="4338478" cy="3487292"/>
          </a:xfrm>
        </p:grpSpPr>
        <p:pic>
          <p:nvPicPr>
            <p:cNvPr id="100" name="Google Shape;100;p13"/>
            <p:cNvPicPr preferRelativeResize="0"/>
            <p:nvPr/>
          </p:nvPicPr>
          <p:blipFill rotWithShape="1">
            <a:blip r:embed="rId10">
              <a:alphaModFix/>
            </a:blip>
            <a:srcRect l="19808" r="19808"/>
            <a:stretch/>
          </p:blipFill>
          <p:spPr>
            <a:xfrm>
              <a:off x="0" y="0"/>
              <a:ext cx="2105739" cy="34872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" name="Google Shape;101;p13"/>
            <p:cNvPicPr preferRelativeResize="0"/>
            <p:nvPr/>
          </p:nvPicPr>
          <p:blipFill rotWithShape="1">
            <a:blip r:embed="rId11">
              <a:alphaModFix/>
            </a:blip>
            <a:srcRect l="29969" r="36310" b="16235"/>
            <a:stretch/>
          </p:blipFill>
          <p:spPr>
            <a:xfrm>
              <a:off x="2232739" y="0"/>
              <a:ext cx="2105739" cy="348729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2" name="Google Shape;102;p13"/>
          <p:cNvGrpSpPr/>
          <p:nvPr/>
        </p:nvGrpSpPr>
        <p:grpSpPr>
          <a:xfrm>
            <a:off x="14265927" y="6642831"/>
            <a:ext cx="3253859" cy="2615469"/>
            <a:chOff x="0" y="0"/>
            <a:chExt cx="4338478" cy="3487292"/>
          </a:xfrm>
        </p:grpSpPr>
        <p:pic>
          <p:nvPicPr>
            <p:cNvPr id="103" name="Google Shape;103;p13"/>
            <p:cNvPicPr preferRelativeResize="0"/>
            <p:nvPr/>
          </p:nvPicPr>
          <p:blipFill rotWithShape="1">
            <a:blip r:embed="rId12">
              <a:alphaModFix/>
            </a:blip>
            <a:srcRect l="24230" t="38647" r="38723"/>
            <a:stretch/>
          </p:blipFill>
          <p:spPr>
            <a:xfrm>
              <a:off x="0" y="0"/>
              <a:ext cx="2105739" cy="34872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13"/>
            <p:cNvPicPr preferRelativeResize="0"/>
            <p:nvPr/>
          </p:nvPicPr>
          <p:blipFill rotWithShape="1">
            <a:blip r:embed="rId13">
              <a:alphaModFix/>
            </a:blip>
            <a:srcRect l="18494" r="44101"/>
            <a:stretch/>
          </p:blipFill>
          <p:spPr>
            <a:xfrm>
              <a:off x="2232739" y="0"/>
              <a:ext cx="2105739" cy="348729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5" name="Google Shape;105;p13"/>
          <p:cNvGrpSpPr/>
          <p:nvPr/>
        </p:nvGrpSpPr>
        <p:grpSpPr>
          <a:xfrm>
            <a:off x="3040559" y="1478053"/>
            <a:ext cx="12617524" cy="3515483"/>
            <a:chOff x="0" y="-361950"/>
            <a:chExt cx="16823366" cy="4687312"/>
          </a:xfrm>
        </p:grpSpPr>
        <p:sp>
          <p:nvSpPr>
            <p:cNvPr id="106" name="Google Shape;106;p13"/>
            <p:cNvSpPr/>
            <p:nvPr/>
          </p:nvSpPr>
          <p:spPr>
            <a:xfrm>
              <a:off x="0" y="620351"/>
              <a:ext cx="3462697" cy="3462697"/>
            </a:xfrm>
            <a:custGeom>
              <a:avLst/>
              <a:gdLst/>
              <a:ahLst/>
              <a:cxnLst/>
              <a:rect l="l" t="t" r="r" b="b"/>
              <a:pathLst>
                <a:path w="3462697" h="3462697" extrusionOk="0">
                  <a:moveTo>
                    <a:pt x="0" y="0"/>
                  </a:moveTo>
                  <a:lnTo>
                    <a:pt x="3462697" y="0"/>
                  </a:lnTo>
                  <a:lnTo>
                    <a:pt x="3462697" y="3462697"/>
                  </a:lnTo>
                  <a:lnTo>
                    <a:pt x="0" y="346269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4">
                <a:alphaModFix/>
              </a:blip>
              <a:stretch>
                <a:fillRect/>
              </a:stretch>
            </a:blipFill>
            <a:ln>
              <a:noFill/>
            </a:ln>
          </p:spPr>
        </p:sp>
        <p:sp>
          <p:nvSpPr>
            <p:cNvPr id="107" name="Google Shape;107;p13"/>
            <p:cNvSpPr txBox="1"/>
            <p:nvPr/>
          </p:nvSpPr>
          <p:spPr>
            <a:xfrm>
              <a:off x="2602644" y="-361950"/>
              <a:ext cx="13673199" cy="37050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00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6486" b="0" i="0" u="none" strike="noStrike" cap="none">
                  <a:solidFill>
                    <a:srgbClr val="3C6145"/>
                  </a:solidFill>
                  <a:latin typeface="Arial"/>
                  <a:ea typeface="Arial"/>
                  <a:cs typeface="Arial"/>
                  <a:sym typeface="Arial"/>
                </a:rPr>
                <a:t>GUIMARAS</a:t>
              </a:r>
              <a:endParaRPr/>
            </a:p>
          </p:txBody>
        </p:sp>
        <p:sp>
          <p:nvSpPr>
            <p:cNvPr id="108" name="Google Shape;108;p13"/>
            <p:cNvSpPr txBox="1"/>
            <p:nvPr/>
          </p:nvSpPr>
          <p:spPr>
            <a:xfrm>
              <a:off x="3091168" y="2706628"/>
              <a:ext cx="13732198" cy="16187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548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600" b="1" i="0" u="none" strike="noStrike" cap="none">
                  <a:solidFill>
                    <a:srgbClr val="3E4A17"/>
                  </a:solidFill>
                  <a:latin typeface="Arial"/>
                  <a:ea typeface="Arial"/>
                  <a:cs typeface="Arial"/>
                  <a:sym typeface="Arial"/>
                </a:rPr>
                <a:t>MANGOES AND MORE</a:t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4"/>
          <p:cNvPicPr preferRelativeResize="0"/>
          <p:nvPr/>
        </p:nvPicPr>
        <p:blipFill rotWithShape="1">
          <a:blip r:embed="rId3">
            <a:alphaModFix/>
          </a:blip>
          <a:srcRect l="43297" t="19693" r="1424" b="2676"/>
          <a:stretch/>
        </p:blipFill>
        <p:spPr>
          <a:xfrm>
            <a:off x="13486912" y="2604285"/>
            <a:ext cx="3772388" cy="5297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4"/>
          <p:cNvPicPr preferRelativeResize="0"/>
          <p:nvPr/>
        </p:nvPicPr>
        <p:blipFill rotWithShape="1">
          <a:blip r:embed="rId4">
            <a:alphaModFix/>
          </a:blip>
          <a:srcRect l="19666" t="2758" r="45051" b="17255"/>
          <a:stretch/>
        </p:blipFill>
        <p:spPr>
          <a:xfrm>
            <a:off x="1028700" y="2604285"/>
            <a:ext cx="3772388" cy="5297656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4"/>
          <p:cNvSpPr txBox="1"/>
          <p:nvPr/>
        </p:nvSpPr>
        <p:spPr>
          <a:xfrm>
            <a:off x="1028700" y="446830"/>
            <a:ext cx="16230600" cy="1651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999" b="0" i="0" u="none" strike="noStrike" cap="none">
                <a:solidFill>
                  <a:srgbClr val="3C6145"/>
                </a:solidFill>
                <a:latin typeface="Arial"/>
                <a:ea typeface="Arial"/>
                <a:cs typeface="Arial"/>
                <a:sym typeface="Arial"/>
              </a:rPr>
              <a:t>what's new in</a:t>
            </a:r>
            <a:r>
              <a:rPr lang="en-US" sz="10999" b="0" i="0" u="none" strike="noStrike" cap="none">
                <a:solidFill>
                  <a:srgbClr val="DF931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999" b="0" i="0" u="none" strike="noStrike" cap="non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guimaras?</a:t>
            </a:r>
            <a:endParaRPr/>
          </a:p>
        </p:txBody>
      </p:sp>
      <p:sp>
        <p:nvSpPr>
          <p:cNvPr id="116" name="Google Shape;116;p14"/>
          <p:cNvSpPr txBox="1"/>
          <p:nvPr/>
        </p:nvSpPr>
        <p:spPr>
          <a:xfrm>
            <a:off x="1028700" y="8054341"/>
            <a:ext cx="3868456" cy="8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0" i="0" u="none" strike="noStrike" cap="none">
                <a:solidFill>
                  <a:srgbClr val="3E4A17"/>
                </a:solidFill>
                <a:latin typeface="Arial"/>
                <a:ea typeface="Arial"/>
                <a:cs typeface="Arial"/>
                <a:sym typeface="Arial"/>
              </a:rPr>
              <a:t>fun.</a:t>
            </a:r>
            <a:endParaRPr dirty="0"/>
          </a:p>
        </p:txBody>
      </p:sp>
      <p:pic>
        <p:nvPicPr>
          <p:cNvPr id="117" name="Google Shape;117;p14"/>
          <p:cNvPicPr preferRelativeResize="0"/>
          <p:nvPr/>
        </p:nvPicPr>
        <p:blipFill rotWithShape="1">
          <a:blip r:embed="rId5">
            <a:alphaModFix/>
          </a:blip>
          <a:srcRect l="5483" r="5483"/>
          <a:stretch/>
        </p:blipFill>
        <p:spPr>
          <a:xfrm>
            <a:off x="5069434" y="2604285"/>
            <a:ext cx="3772388" cy="5297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4"/>
          <p:cNvPicPr preferRelativeResize="0"/>
          <p:nvPr/>
        </p:nvPicPr>
        <p:blipFill rotWithShape="1">
          <a:blip r:embed="rId6">
            <a:alphaModFix/>
          </a:blip>
          <a:srcRect l="21910" t="36660" r="32985"/>
          <a:stretch/>
        </p:blipFill>
        <p:spPr>
          <a:xfrm>
            <a:off x="9278173" y="2604285"/>
            <a:ext cx="3772388" cy="5297656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4"/>
          <p:cNvSpPr txBox="1"/>
          <p:nvPr/>
        </p:nvSpPr>
        <p:spPr>
          <a:xfrm>
            <a:off x="5069434" y="8054341"/>
            <a:ext cx="3868456" cy="688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0" i="0" u="none" strike="noStrike" cap="none">
                <a:solidFill>
                  <a:srgbClr val="3E4A17"/>
                </a:solidFill>
                <a:latin typeface="Arial"/>
                <a:ea typeface="Arial"/>
                <a:cs typeface="Arial"/>
                <a:sym typeface="Arial"/>
              </a:rPr>
              <a:t>food.</a:t>
            </a:r>
            <a:endParaRPr/>
          </a:p>
        </p:txBody>
      </p:sp>
      <p:sp>
        <p:nvSpPr>
          <p:cNvPr id="120" name="Google Shape;120;p14"/>
          <p:cNvSpPr txBox="1"/>
          <p:nvPr/>
        </p:nvSpPr>
        <p:spPr>
          <a:xfrm>
            <a:off x="9278173" y="8054341"/>
            <a:ext cx="3868456" cy="688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0" i="0" u="none" strike="noStrike" cap="none">
                <a:solidFill>
                  <a:srgbClr val="3E4A17"/>
                </a:solidFill>
                <a:latin typeface="Arial"/>
                <a:ea typeface="Arial"/>
                <a:cs typeface="Arial"/>
                <a:sym typeface="Arial"/>
              </a:rPr>
              <a:t>festivals.</a:t>
            </a:r>
            <a:endParaRPr/>
          </a:p>
        </p:txBody>
      </p:sp>
      <p:sp>
        <p:nvSpPr>
          <p:cNvPr id="121" name="Google Shape;121;p14"/>
          <p:cNvSpPr txBox="1"/>
          <p:nvPr/>
        </p:nvSpPr>
        <p:spPr>
          <a:xfrm>
            <a:off x="13390844" y="8054341"/>
            <a:ext cx="3868456" cy="688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0" i="0" u="none" strike="noStrike" cap="none">
                <a:solidFill>
                  <a:srgbClr val="3E4A17"/>
                </a:solidFill>
                <a:latin typeface="Arial"/>
                <a:ea typeface="Arial"/>
                <a:cs typeface="Arial"/>
                <a:sym typeface="Arial"/>
              </a:rPr>
              <a:t>farms.</a:t>
            </a:r>
            <a:endParaRPr/>
          </a:p>
        </p:txBody>
      </p:sp>
      <p:grpSp>
        <p:nvGrpSpPr>
          <p:cNvPr id="122" name="Google Shape;122;p14"/>
          <p:cNvGrpSpPr/>
          <p:nvPr/>
        </p:nvGrpSpPr>
        <p:grpSpPr>
          <a:xfrm>
            <a:off x="14630272" y="9179719"/>
            <a:ext cx="3469455" cy="945240"/>
            <a:chOff x="0" y="-104775"/>
            <a:chExt cx="4625940" cy="1260320"/>
          </a:xfrm>
        </p:grpSpPr>
        <p:sp>
          <p:nvSpPr>
            <p:cNvPr id="123" name="Google Shape;123;p14"/>
            <p:cNvSpPr txBox="1"/>
            <p:nvPr/>
          </p:nvSpPr>
          <p:spPr>
            <a:xfrm>
              <a:off x="926400" y="-104775"/>
              <a:ext cx="3699540" cy="10093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01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460" b="0" i="0" u="none" strike="noStrike" cap="none">
                  <a:solidFill>
                    <a:srgbClr val="3C6145"/>
                  </a:solidFill>
                  <a:latin typeface="Arial"/>
                  <a:ea typeface="Arial"/>
                  <a:cs typeface="Arial"/>
                  <a:sym typeface="Arial"/>
                </a:rPr>
                <a:t>GUIMARAS</a:t>
              </a:r>
              <a:endParaRPr/>
            </a:p>
          </p:txBody>
        </p:sp>
        <p:sp>
          <p:nvSpPr>
            <p:cNvPr id="124" name="Google Shape;124;p14"/>
            <p:cNvSpPr txBox="1"/>
            <p:nvPr/>
          </p:nvSpPr>
          <p:spPr>
            <a:xfrm>
              <a:off x="1126094" y="666210"/>
              <a:ext cx="3300151" cy="4385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75" b="0" i="0" u="none" strike="noStrike" cap="none">
                  <a:solidFill>
                    <a:srgbClr val="3E4A17"/>
                  </a:solidFill>
                  <a:latin typeface="Titillium Web ExtraLight"/>
                  <a:ea typeface="Titillium Web ExtraLight"/>
                  <a:cs typeface="Titillium Web ExtraLight"/>
                  <a:sym typeface="Titillium Web ExtraLight"/>
                </a:rPr>
                <a:t>MANGOES AND MORE</a:t>
              </a:r>
              <a:endParaRPr/>
            </a:p>
          </p:txBody>
        </p:sp>
        <p:sp>
          <p:nvSpPr>
            <p:cNvPr id="125" name="Google Shape;125;p14"/>
            <p:cNvSpPr/>
            <p:nvPr/>
          </p:nvSpPr>
          <p:spPr>
            <a:xfrm>
              <a:off x="0" y="50800"/>
              <a:ext cx="1104745" cy="1104745"/>
            </a:xfrm>
            <a:custGeom>
              <a:avLst/>
              <a:gdLst/>
              <a:ahLst/>
              <a:cxnLst/>
              <a:rect l="l" t="t" r="r" b="b"/>
              <a:pathLst>
                <a:path w="1104745" h="1104745" extrusionOk="0">
                  <a:moveTo>
                    <a:pt x="0" y="0"/>
                  </a:moveTo>
                  <a:lnTo>
                    <a:pt x="1104745" y="0"/>
                  </a:lnTo>
                  <a:lnTo>
                    <a:pt x="1104745" y="1104745"/>
                  </a:lnTo>
                  <a:lnTo>
                    <a:pt x="0" y="110474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15"/>
          <p:cNvGrpSpPr/>
          <p:nvPr/>
        </p:nvGrpSpPr>
        <p:grpSpPr>
          <a:xfrm>
            <a:off x="2169545" y="1054416"/>
            <a:ext cx="5568504" cy="3194027"/>
            <a:chOff x="0" y="0"/>
            <a:chExt cx="7981950" cy="4578350"/>
          </a:xfrm>
        </p:grpSpPr>
        <p:sp>
          <p:nvSpPr>
            <p:cNvPr id="131" name="Google Shape;131;p15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5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5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5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5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246" b="-3245"/>
              </a:stretch>
            </a:blipFill>
            <a:ln>
              <a:noFill/>
            </a:ln>
          </p:spPr>
        </p:sp>
      </p:grpSp>
      <p:grpSp>
        <p:nvGrpSpPr>
          <p:cNvPr id="136" name="Google Shape;136;p15"/>
          <p:cNvGrpSpPr/>
          <p:nvPr/>
        </p:nvGrpSpPr>
        <p:grpSpPr>
          <a:xfrm>
            <a:off x="1349655" y="4198437"/>
            <a:ext cx="7208284" cy="852312"/>
            <a:chOff x="0" y="-66675"/>
            <a:chExt cx="9611046" cy="1136417"/>
          </a:xfrm>
        </p:grpSpPr>
        <p:sp>
          <p:nvSpPr>
            <p:cNvPr id="137" name="Google Shape;137;p15"/>
            <p:cNvSpPr txBox="1"/>
            <p:nvPr/>
          </p:nvSpPr>
          <p:spPr>
            <a:xfrm>
              <a:off x="0" y="-66675"/>
              <a:ext cx="9611046" cy="676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Taklong Island National Marine Reserve</a:t>
              </a:r>
              <a:endParaRPr/>
            </a:p>
          </p:txBody>
        </p:sp>
        <p:sp>
          <p:nvSpPr>
            <p:cNvPr id="138" name="Google Shape;138;p15"/>
            <p:cNvSpPr txBox="1"/>
            <p:nvPr/>
          </p:nvSpPr>
          <p:spPr>
            <a:xfrm>
              <a:off x="552155" y="513059"/>
              <a:ext cx="8468231" cy="5566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00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Lapaz - San Roque, Nueva Valencia, Guimaras</a:t>
              </a:r>
              <a:endParaRPr/>
            </a:p>
          </p:txBody>
        </p:sp>
      </p:grpSp>
      <p:sp>
        <p:nvSpPr>
          <p:cNvPr id="139" name="Google Shape;139;p15"/>
          <p:cNvSpPr txBox="1"/>
          <p:nvPr/>
        </p:nvSpPr>
        <p:spPr>
          <a:xfrm>
            <a:off x="1588166" y="381748"/>
            <a:ext cx="14752084" cy="825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 b="0" i="0" u="none" strike="noStrike" cap="none">
                <a:solidFill>
                  <a:srgbClr val="3C6145"/>
                </a:solidFill>
                <a:latin typeface="Arial"/>
                <a:ea typeface="Arial"/>
                <a:cs typeface="Arial"/>
                <a:sym typeface="Arial"/>
              </a:rPr>
              <a:t>Marine reserve and islets to explore</a:t>
            </a:r>
            <a:endParaRPr/>
          </a:p>
        </p:txBody>
      </p:sp>
      <p:grpSp>
        <p:nvGrpSpPr>
          <p:cNvPr id="140" name="Google Shape;140;p15"/>
          <p:cNvGrpSpPr/>
          <p:nvPr/>
        </p:nvGrpSpPr>
        <p:grpSpPr>
          <a:xfrm>
            <a:off x="9784098" y="1247564"/>
            <a:ext cx="5568504" cy="3169219"/>
            <a:chOff x="0" y="0"/>
            <a:chExt cx="7981950" cy="4578350"/>
          </a:xfrm>
        </p:grpSpPr>
        <p:sp>
          <p:nvSpPr>
            <p:cNvPr id="141" name="Google Shape;141;p15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5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5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5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5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l="-19770" r="-19770"/>
              </a:stretch>
            </a:blipFill>
            <a:ln>
              <a:noFill/>
            </a:ln>
          </p:spPr>
        </p:sp>
      </p:grpSp>
      <p:grpSp>
        <p:nvGrpSpPr>
          <p:cNvPr id="146" name="Google Shape;146;p15"/>
          <p:cNvGrpSpPr/>
          <p:nvPr/>
        </p:nvGrpSpPr>
        <p:grpSpPr>
          <a:xfrm>
            <a:off x="2169545" y="5557512"/>
            <a:ext cx="5568504" cy="3194027"/>
            <a:chOff x="0" y="0"/>
            <a:chExt cx="7981950" cy="4578350"/>
          </a:xfrm>
        </p:grpSpPr>
        <p:sp>
          <p:nvSpPr>
            <p:cNvPr id="147" name="Google Shape;147;p15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5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5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5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5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t="-2927" r="-6375" b="-9677"/>
              </a:stretch>
            </a:blipFill>
            <a:ln>
              <a:noFill/>
            </a:ln>
          </p:spPr>
        </p:sp>
      </p:grpSp>
      <p:sp>
        <p:nvSpPr>
          <p:cNvPr id="152" name="Google Shape;152;p15"/>
          <p:cNvSpPr txBox="1"/>
          <p:nvPr/>
        </p:nvSpPr>
        <p:spPr>
          <a:xfrm>
            <a:off x="9144000" y="4181768"/>
            <a:ext cx="7208284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3E4A17"/>
                </a:solidFill>
                <a:latin typeface="Titillium Web"/>
                <a:ea typeface="Titillium Web"/>
                <a:cs typeface="Titillium Web"/>
                <a:sym typeface="Titillium Web"/>
              </a:rPr>
              <a:t>La Puerta Al Paraizo Beach Resort</a:t>
            </a:r>
            <a:endParaRPr/>
          </a:p>
        </p:txBody>
      </p:sp>
      <p:sp>
        <p:nvSpPr>
          <p:cNvPr id="153" name="Google Shape;153;p15"/>
          <p:cNvSpPr txBox="1"/>
          <p:nvPr/>
        </p:nvSpPr>
        <p:spPr>
          <a:xfrm>
            <a:off x="9392764" y="4648493"/>
            <a:ext cx="6351173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i="0" u="none" strike="noStrike" cap="none">
                <a:solidFill>
                  <a:srgbClr val="3E4A17"/>
                </a:solidFill>
                <a:latin typeface="Titillium Web"/>
                <a:ea typeface="Titillium Web"/>
                <a:cs typeface="Titillium Web"/>
                <a:sym typeface="Titillium Web"/>
              </a:rPr>
              <a:t>San Roque, Nueva Valencia, Guimaras</a:t>
            </a:r>
            <a:endParaRPr/>
          </a:p>
        </p:txBody>
      </p:sp>
      <p:grpSp>
        <p:nvGrpSpPr>
          <p:cNvPr id="154" name="Google Shape;154;p15"/>
          <p:cNvGrpSpPr/>
          <p:nvPr/>
        </p:nvGrpSpPr>
        <p:grpSpPr>
          <a:xfrm>
            <a:off x="1349655" y="8807140"/>
            <a:ext cx="7208284" cy="852312"/>
            <a:chOff x="0" y="-66675"/>
            <a:chExt cx="9611046" cy="1136417"/>
          </a:xfrm>
        </p:grpSpPr>
        <p:sp>
          <p:nvSpPr>
            <p:cNvPr id="155" name="Google Shape;155;p15"/>
            <p:cNvSpPr txBox="1"/>
            <p:nvPr/>
          </p:nvSpPr>
          <p:spPr>
            <a:xfrm>
              <a:off x="0" y="-66675"/>
              <a:ext cx="9611046" cy="676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Ave Maria Islet</a:t>
              </a:r>
              <a:endParaRPr/>
            </a:p>
          </p:txBody>
        </p:sp>
        <p:sp>
          <p:nvSpPr>
            <p:cNvPr id="156" name="Google Shape;156;p15"/>
            <p:cNvSpPr txBox="1"/>
            <p:nvPr/>
          </p:nvSpPr>
          <p:spPr>
            <a:xfrm>
              <a:off x="552155" y="513059"/>
              <a:ext cx="8468231" cy="5566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00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Lawi, Jordan, Guimaras</a:t>
              </a:r>
              <a:endParaRPr/>
            </a:p>
          </p:txBody>
        </p:sp>
      </p:grpSp>
      <p:grpSp>
        <p:nvGrpSpPr>
          <p:cNvPr id="157" name="Google Shape;157;p15"/>
          <p:cNvGrpSpPr/>
          <p:nvPr/>
        </p:nvGrpSpPr>
        <p:grpSpPr>
          <a:xfrm>
            <a:off x="9784098" y="5537493"/>
            <a:ext cx="5568504" cy="3194027"/>
            <a:chOff x="0" y="0"/>
            <a:chExt cx="7981950" cy="4578350"/>
          </a:xfrm>
        </p:grpSpPr>
        <p:sp>
          <p:nvSpPr>
            <p:cNvPr id="158" name="Google Shape;158;p15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5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15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5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5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t="-4805" r="-3586" b="-8737"/>
              </a:stretch>
            </a:blipFill>
            <a:ln>
              <a:noFill/>
            </a:ln>
          </p:spPr>
        </p:sp>
      </p:grpSp>
      <p:grpSp>
        <p:nvGrpSpPr>
          <p:cNvPr id="163" name="Google Shape;163;p15"/>
          <p:cNvGrpSpPr/>
          <p:nvPr/>
        </p:nvGrpSpPr>
        <p:grpSpPr>
          <a:xfrm>
            <a:off x="8964208" y="8807140"/>
            <a:ext cx="7208284" cy="852312"/>
            <a:chOff x="0" y="-66675"/>
            <a:chExt cx="9611046" cy="1136417"/>
          </a:xfrm>
        </p:grpSpPr>
        <p:sp>
          <p:nvSpPr>
            <p:cNvPr id="164" name="Google Shape;164;p15"/>
            <p:cNvSpPr txBox="1"/>
            <p:nvPr/>
          </p:nvSpPr>
          <p:spPr>
            <a:xfrm>
              <a:off x="0" y="-66675"/>
              <a:ext cx="9611046" cy="676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Villa Igang Beach Resort</a:t>
              </a:r>
              <a:endParaRPr/>
            </a:p>
          </p:txBody>
        </p:sp>
        <p:sp>
          <p:nvSpPr>
            <p:cNvPr id="165" name="Google Shape;165;p15"/>
            <p:cNvSpPr txBox="1"/>
            <p:nvPr/>
          </p:nvSpPr>
          <p:spPr>
            <a:xfrm>
              <a:off x="552155" y="513059"/>
              <a:ext cx="8468231" cy="5566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00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Poblacion, Nueva Valencia, Guimaras</a:t>
              </a:r>
              <a:endParaRPr/>
            </a:p>
          </p:txBody>
        </p:sp>
      </p:grpSp>
      <p:sp>
        <p:nvSpPr>
          <p:cNvPr id="166" name="Google Shape;166;p15"/>
          <p:cNvSpPr txBox="1"/>
          <p:nvPr/>
        </p:nvSpPr>
        <p:spPr>
          <a:xfrm>
            <a:off x="6126442" y="50303"/>
            <a:ext cx="4862993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3E4A17"/>
                </a:solidFill>
                <a:latin typeface="Titillium Web"/>
                <a:ea typeface="Titillium Web"/>
                <a:cs typeface="Titillium Web"/>
                <a:sym typeface="Titillium Web"/>
              </a:rPr>
              <a:t>MANGOES AND MORE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oogle Shape;171;p16"/>
          <p:cNvGrpSpPr/>
          <p:nvPr/>
        </p:nvGrpSpPr>
        <p:grpSpPr>
          <a:xfrm>
            <a:off x="2195641" y="1367571"/>
            <a:ext cx="5568504" cy="3194027"/>
            <a:chOff x="0" y="0"/>
            <a:chExt cx="7981950" cy="4578350"/>
          </a:xfrm>
        </p:grpSpPr>
        <p:sp>
          <p:nvSpPr>
            <p:cNvPr id="172" name="Google Shape;172;p16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6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16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16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16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56518" b="-56518"/>
              </a:stretch>
            </a:blipFill>
            <a:ln>
              <a:noFill/>
            </a:ln>
          </p:spPr>
        </p:sp>
      </p:grpSp>
      <p:grpSp>
        <p:nvGrpSpPr>
          <p:cNvPr id="177" name="Google Shape;177;p16"/>
          <p:cNvGrpSpPr/>
          <p:nvPr/>
        </p:nvGrpSpPr>
        <p:grpSpPr>
          <a:xfrm>
            <a:off x="1375751" y="4511592"/>
            <a:ext cx="7208284" cy="852312"/>
            <a:chOff x="0" y="-66675"/>
            <a:chExt cx="9611046" cy="1136417"/>
          </a:xfrm>
        </p:grpSpPr>
        <p:sp>
          <p:nvSpPr>
            <p:cNvPr id="178" name="Google Shape;178;p16"/>
            <p:cNvSpPr txBox="1"/>
            <p:nvPr/>
          </p:nvSpPr>
          <p:spPr>
            <a:xfrm>
              <a:off x="0" y="-66675"/>
              <a:ext cx="9611046" cy="676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Biking's Seafoods Resto</a:t>
              </a:r>
              <a:endParaRPr/>
            </a:p>
          </p:txBody>
        </p:sp>
        <p:sp>
          <p:nvSpPr>
            <p:cNvPr id="179" name="Google Shape;179;p16"/>
            <p:cNvSpPr txBox="1"/>
            <p:nvPr/>
          </p:nvSpPr>
          <p:spPr>
            <a:xfrm>
              <a:off x="552155" y="513059"/>
              <a:ext cx="8468231" cy="5566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00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San Miguel, Jordan, Guimaras</a:t>
              </a:r>
              <a:endParaRPr/>
            </a:p>
          </p:txBody>
        </p:sp>
      </p:grpSp>
      <p:sp>
        <p:nvSpPr>
          <p:cNvPr id="180" name="Google Shape;180;p16"/>
          <p:cNvSpPr txBox="1"/>
          <p:nvPr/>
        </p:nvSpPr>
        <p:spPr>
          <a:xfrm>
            <a:off x="4024198" y="411895"/>
            <a:ext cx="9932213" cy="955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 b="0" i="0" u="none" strike="noStrike" cap="none">
                <a:solidFill>
                  <a:srgbClr val="3C6145"/>
                </a:solidFill>
                <a:latin typeface="Arial"/>
                <a:ea typeface="Arial"/>
                <a:cs typeface="Arial"/>
                <a:sym typeface="Arial"/>
              </a:rPr>
              <a:t>seafoods to taste.</a:t>
            </a:r>
            <a:endParaRPr/>
          </a:p>
        </p:txBody>
      </p:sp>
      <p:grpSp>
        <p:nvGrpSpPr>
          <p:cNvPr id="181" name="Google Shape;181;p16"/>
          <p:cNvGrpSpPr/>
          <p:nvPr/>
        </p:nvGrpSpPr>
        <p:grpSpPr>
          <a:xfrm>
            <a:off x="9810195" y="1367571"/>
            <a:ext cx="5568504" cy="3194027"/>
            <a:chOff x="0" y="0"/>
            <a:chExt cx="7981950" cy="4578350"/>
          </a:xfrm>
        </p:grpSpPr>
        <p:sp>
          <p:nvSpPr>
            <p:cNvPr id="182" name="Google Shape;182;p16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16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16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16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16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t="-34846" b="-34846"/>
              </a:stretch>
            </a:blipFill>
            <a:ln>
              <a:noFill/>
            </a:ln>
          </p:spPr>
        </p:sp>
      </p:grpSp>
      <p:grpSp>
        <p:nvGrpSpPr>
          <p:cNvPr id="187" name="Google Shape;187;p16"/>
          <p:cNvGrpSpPr/>
          <p:nvPr/>
        </p:nvGrpSpPr>
        <p:grpSpPr>
          <a:xfrm>
            <a:off x="2195641" y="5870666"/>
            <a:ext cx="5568504" cy="3194027"/>
            <a:chOff x="0" y="0"/>
            <a:chExt cx="7981950" cy="4578350"/>
          </a:xfrm>
        </p:grpSpPr>
        <p:sp>
          <p:nvSpPr>
            <p:cNvPr id="188" name="Google Shape;188;p16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6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16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16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6"/>
            <p:cNvSpPr/>
            <p:nvPr/>
          </p:nvSpPr>
          <p:spPr>
            <a:xfrm rot="5400000">
              <a:off x="2095500" y="-855980"/>
              <a:ext cx="3789680" cy="6055360"/>
            </a:xfrm>
            <a:custGeom>
              <a:avLst/>
              <a:gdLst/>
              <a:ahLst/>
              <a:cxnLst/>
              <a:rect l="l" t="t" r="r" b="b"/>
              <a:pathLst>
                <a:path w="3789680" h="6055360" extrusionOk="0">
                  <a:moveTo>
                    <a:pt x="0" y="6055360"/>
                  </a:moveTo>
                  <a:lnTo>
                    <a:pt x="0" y="0"/>
                  </a:lnTo>
                  <a:lnTo>
                    <a:pt x="3789680" y="0"/>
                  </a:lnTo>
                  <a:lnTo>
                    <a:pt x="3789680" y="605536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l="-55553" t="-17282" r="-10149" b="-20988"/>
              </a:stretch>
            </a:blipFill>
            <a:ln>
              <a:noFill/>
            </a:ln>
          </p:spPr>
        </p:sp>
      </p:grpSp>
      <p:sp>
        <p:nvSpPr>
          <p:cNvPr id="193" name="Google Shape;193;p16"/>
          <p:cNvSpPr txBox="1"/>
          <p:nvPr/>
        </p:nvSpPr>
        <p:spPr>
          <a:xfrm>
            <a:off x="9170096" y="4494923"/>
            <a:ext cx="7208284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3E4A17"/>
                </a:solidFill>
                <a:latin typeface="Titillium Web"/>
                <a:ea typeface="Titillium Web"/>
                <a:cs typeface="Titillium Web"/>
                <a:sym typeface="Titillium Web"/>
              </a:rPr>
              <a:t>Guimaras Mountain Resort</a:t>
            </a:r>
            <a:endParaRPr/>
          </a:p>
        </p:txBody>
      </p:sp>
      <p:sp>
        <p:nvSpPr>
          <p:cNvPr id="194" name="Google Shape;194;p16"/>
          <p:cNvSpPr txBox="1"/>
          <p:nvPr/>
        </p:nvSpPr>
        <p:spPr>
          <a:xfrm>
            <a:off x="9418860" y="4961648"/>
            <a:ext cx="6351173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i="0" u="none" strike="noStrike" cap="none">
                <a:solidFill>
                  <a:srgbClr val="3E4A17"/>
                </a:solidFill>
                <a:latin typeface="Titillium Web"/>
                <a:ea typeface="Titillium Web"/>
                <a:cs typeface="Titillium Web"/>
                <a:sym typeface="Titillium Web"/>
              </a:rPr>
              <a:t>Piña-Daragan, Buenavista, Guimaras</a:t>
            </a:r>
            <a:endParaRPr/>
          </a:p>
        </p:txBody>
      </p:sp>
      <p:grpSp>
        <p:nvGrpSpPr>
          <p:cNvPr id="195" name="Google Shape;195;p16"/>
          <p:cNvGrpSpPr/>
          <p:nvPr/>
        </p:nvGrpSpPr>
        <p:grpSpPr>
          <a:xfrm>
            <a:off x="1375751" y="9120295"/>
            <a:ext cx="7208284" cy="852312"/>
            <a:chOff x="0" y="-66675"/>
            <a:chExt cx="9611046" cy="1136417"/>
          </a:xfrm>
        </p:grpSpPr>
        <p:sp>
          <p:nvSpPr>
            <p:cNvPr id="196" name="Google Shape;196;p16"/>
            <p:cNvSpPr txBox="1"/>
            <p:nvPr/>
          </p:nvSpPr>
          <p:spPr>
            <a:xfrm>
              <a:off x="0" y="-66675"/>
              <a:ext cx="9611046" cy="676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Makarios Aquafarm and Restaurant</a:t>
              </a:r>
              <a:endParaRPr/>
            </a:p>
          </p:txBody>
        </p:sp>
        <p:sp>
          <p:nvSpPr>
            <p:cNvPr id="197" name="Google Shape;197;p16"/>
            <p:cNvSpPr txBox="1"/>
            <p:nvPr/>
          </p:nvSpPr>
          <p:spPr>
            <a:xfrm>
              <a:off x="552155" y="513059"/>
              <a:ext cx="8468231" cy="5566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00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Tando, Nueva Valencia, Guimaras</a:t>
              </a:r>
              <a:endParaRPr/>
            </a:p>
          </p:txBody>
        </p:sp>
      </p:grpSp>
      <p:grpSp>
        <p:nvGrpSpPr>
          <p:cNvPr id="198" name="Google Shape;198;p16"/>
          <p:cNvGrpSpPr/>
          <p:nvPr/>
        </p:nvGrpSpPr>
        <p:grpSpPr>
          <a:xfrm>
            <a:off x="9810195" y="5850648"/>
            <a:ext cx="5568504" cy="3194027"/>
            <a:chOff x="0" y="0"/>
            <a:chExt cx="7981950" cy="4578350"/>
          </a:xfrm>
        </p:grpSpPr>
        <p:sp>
          <p:nvSpPr>
            <p:cNvPr id="199" name="Google Shape;199;p16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16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16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16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16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t="-2959" b="-16875"/>
              </a:stretch>
            </a:blipFill>
            <a:ln>
              <a:noFill/>
            </a:ln>
          </p:spPr>
        </p:sp>
      </p:grpSp>
      <p:grpSp>
        <p:nvGrpSpPr>
          <p:cNvPr id="204" name="Google Shape;204;p16"/>
          <p:cNvGrpSpPr/>
          <p:nvPr/>
        </p:nvGrpSpPr>
        <p:grpSpPr>
          <a:xfrm>
            <a:off x="8990305" y="9120295"/>
            <a:ext cx="7208284" cy="852312"/>
            <a:chOff x="0" y="-66675"/>
            <a:chExt cx="9611046" cy="1136417"/>
          </a:xfrm>
        </p:grpSpPr>
        <p:sp>
          <p:nvSpPr>
            <p:cNvPr id="205" name="Google Shape;205;p16"/>
            <p:cNvSpPr txBox="1"/>
            <p:nvPr/>
          </p:nvSpPr>
          <p:spPr>
            <a:xfrm>
              <a:off x="0" y="-66675"/>
              <a:ext cx="9611046" cy="676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Charle's Floating Restaurant</a:t>
              </a:r>
              <a:endParaRPr/>
            </a:p>
          </p:txBody>
        </p:sp>
        <p:sp>
          <p:nvSpPr>
            <p:cNvPr id="206" name="Google Shape;206;p16"/>
            <p:cNvSpPr txBox="1"/>
            <p:nvPr/>
          </p:nvSpPr>
          <p:spPr>
            <a:xfrm>
              <a:off x="552155" y="513059"/>
              <a:ext cx="8468231" cy="5566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00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Poblacion, Nueva Valencia, Guimaras</a:t>
              </a:r>
              <a:endParaRPr/>
            </a:p>
          </p:txBody>
        </p:sp>
      </p:grpSp>
      <p:sp>
        <p:nvSpPr>
          <p:cNvPr id="207" name="Google Shape;207;p16"/>
          <p:cNvSpPr txBox="1"/>
          <p:nvPr/>
        </p:nvSpPr>
        <p:spPr>
          <a:xfrm>
            <a:off x="6558808" y="148371"/>
            <a:ext cx="4862993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3E4A17"/>
                </a:solidFill>
                <a:latin typeface="Titillium Web"/>
                <a:ea typeface="Titillium Web"/>
                <a:cs typeface="Titillium Web"/>
                <a:sym typeface="Titillium Web"/>
              </a:rPr>
              <a:t>MANGOES AND MORE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2" name="Google Shape;212;p17"/>
          <p:cNvGrpSpPr/>
          <p:nvPr/>
        </p:nvGrpSpPr>
        <p:grpSpPr>
          <a:xfrm>
            <a:off x="2195641" y="1367571"/>
            <a:ext cx="5568504" cy="3194027"/>
            <a:chOff x="0" y="0"/>
            <a:chExt cx="7981950" cy="4578350"/>
          </a:xfrm>
        </p:grpSpPr>
        <p:sp>
          <p:nvSpPr>
            <p:cNvPr id="213" name="Google Shape;213;p17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17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17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17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17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l="-12757" r="-12755"/>
              </a:stretch>
            </a:blipFill>
            <a:ln>
              <a:noFill/>
            </a:ln>
          </p:spPr>
        </p:sp>
      </p:grpSp>
      <p:grpSp>
        <p:nvGrpSpPr>
          <p:cNvPr id="218" name="Google Shape;218;p17"/>
          <p:cNvGrpSpPr/>
          <p:nvPr/>
        </p:nvGrpSpPr>
        <p:grpSpPr>
          <a:xfrm>
            <a:off x="1375751" y="4511592"/>
            <a:ext cx="7208284" cy="852312"/>
            <a:chOff x="0" y="-66675"/>
            <a:chExt cx="9611046" cy="1136417"/>
          </a:xfrm>
        </p:grpSpPr>
        <p:sp>
          <p:nvSpPr>
            <p:cNvPr id="219" name="Google Shape;219;p17"/>
            <p:cNvSpPr txBox="1"/>
            <p:nvPr/>
          </p:nvSpPr>
          <p:spPr>
            <a:xfrm>
              <a:off x="0" y="-66675"/>
              <a:ext cx="9611046" cy="676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Paddling Sessions</a:t>
              </a:r>
              <a:endParaRPr/>
            </a:p>
          </p:txBody>
        </p:sp>
        <p:sp>
          <p:nvSpPr>
            <p:cNvPr id="220" name="Google Shape;220;p17"/>
            <p:cNvSpPr txBox="1"/>
            <p:nvPr/>
          </p:nvSpPr>
          <p:spPr>
            <a:xfrm>
              <a:off x="552155" y="513059"/>
              <a:ext cx="8468231" cy="5566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00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Beaches of Nueva Valencia, Guimaras</a:t>
              </a:r>
              <a:endParaRPr/>
            </a:p>
          </p:txBody>
        </p:sp>
      </p:grpSp>
      <p:sp>
        <p:nvSpPr>
          <p:cNvPr id="221" name="Google Shape;221;p17"/>
          <p:cNvSpPr txBox="1"/>
          <p:nvPr/>
        </p:nvSpPr>
        <p:spPr>
          <a:xfrm>
            <a:off x="2902061" y="402370"/>
            <a:ext cx="11758947" cy="955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 b="0" i="0" u="none" strike="noStrike" cap="none">
                <a:solidFill>
                  <a:srgbClr val="3C6145"/>
                </a:solidFill>
                <a:latin typeface="Arial"/>
                <a:ea typeface="Arial"/>
                <a:cs typeface="Arial"/>
                <a:sym typeface="Arial"/>
              </a:rPr>
              <a:t>adventure Activities to enjoy</a:t>
            </a:r>
            <a:endParaRPr/>
          </a:p>
        </p:txBody>
      </p:sp>
      <p:grpSp>
        <p:nvGrpSpPr>
          <p:cNvPr id="222" name="Google Shape;222;p17"/>
          <p:cNvGrpSpPr/>
          <p:nvPr/>
        </p:nvGrpSpPr>
        <p:grpSpPr>
          <a:xfrm>
            <a:off x="9810195" y="1367571"/>
            <a:ext cx="5568504" cy="3194027"/>
            <a:chOff x="0" y="0"/>
            <a:chExt cx="7981950" cy="4578350"/>
          </a:xfrm>
        </p:grpSpPr>
        <p:sp>
          <p:nvSpPr>
            <p:cNvPr id="223" name="Google Shape;223;p17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17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17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7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17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l="-21572" t="-29896" r="-4939" b="-4834"/>
              </a:stretch>
            </a:blipFill>
            <a:ln>
              <a:noFill/>
            </a:ln>
          </p:spPr>
        </p:sp>
      </p:grpSp>
      <p:grpSp>
        <p:nvGrpSpPr>
          <p:cNvPr id="228" name="Google Shape;228;p17"/>
          <p:cNvGrpSpPr/>
          <p:nvPr/>
        </p:nvGrpSpPr>
        <p:grpSpPr>
          <a:xfrm>
            <a:off x="2195641" y="5870666"/>
            <a:ext cx="5568504" cy="3194027"/>
            <a:chOff x="0" y="0"/>
            <a:chExt cx="7981950" cy="4578350"/>
          </a:xfrm>
        </p:grpSpPr>
        <p:sp>
          <p:nvSpPr>
            <p:cNvPr id="229" name="Google Shape;229;p17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7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17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17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17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t="-9918" b="-9917"/>
              </a:stretch>
            </a:blipFill>
            <a:ln>
              <a:noFill/>
            </a:ln>
          </p:spPr>
        </p:sp>
      </p:grpSp>
      <p:sp>
        <p:nvSpPr>
          <p:cNvPr id="234" name="Google Shape;234;p17"/>
          <p:cNvSpPr txBox="1"/>
          <p:nvPr/>
        </p:nvSpPr>
        <p:spPr>
          <a:xfrm>
            <a:off x="9170096" y="4494923"/>
            <a:ext cx="7208284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3E4A17"/>
                </a:solidFill>
                <a:latin typeface="Titillium Web"/>
                <a:ea typeface="Titillium Web"/>
                <a:cs typeface="Titillium Web"/>
                <a:sym typeface="Titillium Web"/>
              </a:rPr>
              <a:t>Biking</a:t>
            </a:r>
            <a:endParaRPr/>
          </a:p>
        </p:txBody>
      </p:sp>
      <p:sp>
        <p:nvSpPr>
          <p:cNvPr id="235" name="Google Shape;235;p17"/>
          <p:cNvSpPr txBox="1"/>
          <p:nvPr/>
        </p:nvSpPr>
        <p:spPr>
          <a:xfrm>
            <a:off x="9418860" y="4961648"/>
            <a:ext cx="6351173" cy="4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b="1" i="0" u="none" strike="noStrike" cap="none">
                <a:solidFill>
                  <a:srgbClr val="3E4A17"/>
                </a:solidFill>
                <a:latin typeface="Titillium Web"/>
                <a:ea typeface="Titillium Web"/>
                <a:cs typeface="Titillium Web"/>
                <a:sym typeface="Titillium Web"/>
              </a:rPr>
              <a:t>Circumferential Rd. and Hillsides of Guimaras</a:t>
            </a:r>
            <a:endParaRPr/>
          </a:p>
        </p:txBody>
      </p:sp>
      <p:grpSp>
        <p:nvGrpSpPr>
          <p:cNvPr id="236" name="Google Shape;236;p17"/>
          <p:cNvGrpSpPr/>
          <p:nvPr/>
        </p:nvGrpSpPr>
        <p:grpSpPr>
          <a:xfrm>
            <a:off x="1375751" y="9120295"/>
            <a:ext cx="7208284" cy="852312"/>
            <a:chOff x="0" y="-66675"/>
            <a:chExt cx="9611046" cy="1136417"/>
          </a:xfrm>
        </p:grpSpPr>
        <p:sp>
          <p:nvSpPr>
            <p:cNvPr id="237" name="Google Shape;237;p17"/>
            <p:cNvSpPr txBox="1"/>
            <p:nvPr/>
          </p:nvSpPr>
          <p:spPr>
            <a:xfrm>
              <a:off x="0" y="-66675"/>
              <a:ext cx="9611046" cy="676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Jet Ski</a:t>
              </a:r>
              <a:endParaRPr/>
            </a:p>
          </p:txBody>
        </p:sp>
        <p:sp>
          <p:nvSpPr>
            <p:cNvPr id="238" name="Google Shape;238;p17"/>
            <p:cNvSpPr txBox="1"/>
            <p:nvPr/>
          </p:nvSpPr>
          <p:spPr>
            <a:xfrm>
              <a:off x="552155" y="513059"/>
              <a:ext cx="8468231" cy="5566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00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Magic Island Resort, Nueva Valencia, Guimaras</a:t>
              </a:r>
              <a:endParaRPr/>
            </a:p>
          </p:txBody>
        </p:sp>
      </p:grpSp>
      <p:grpSp>
        <p:nvGrpSpPr>
          <p:cNvPr id="239" name="Google Shape;239;p17"/>
          <p:cNvGrpSpPr/>
          <p:nvPr/>
        </p:nvGrpSpPr>
        <p:grpSpPr>
          <a:xfrm>
            <a:off x="9810195" y="5850648"/>
            <a:ext cx="5568504" cy="3194027"/>
            <a:chOff x="0" y="0"/>
            <a:chExt cx="7981950" cy="4578350"/>
          </a:xfrm>
        </p:grpSpPr>
        <p:sp>
          <p:nvSpPr>
            <p:cNvPr id="240" name="Google Shape;240;p17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7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7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7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17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t="-1409" b="-54710"/>
              </a:stretch>
            </a:blipFill>
            <a:ln>
              <a:noFill/>
            </a:ln>
          </p:spPr>
        </p:sp>
      </p:grpSp>
      <p:grpSp>
        <p:nvGrpSpPr>
          <p:cNvPr id="245" name="Google Shape;245;p17"/>
          <p:cNvGrpSpPr/>
          <p:nvPr/>
        </p:nvGrpSpPr>
        <p:grpSpPr>
          <a:xfrm>
            <a:off x="8990305" y="9120295"/>
            <a:ext cx="7208284" cy="852312"/>
            <a:chOff x="0" y="-66675"/>
            <a:chExt cx="9611046" cy="1136417"/>
          </a:xfrm>
        </p:grpSpPr>
        <p:sp>
          <p:nvSpPr>
            <p:cNvPr id="246" name="Google Shape;246;p17"/>
            <p:cNvSpPr txBox="1"/>
            <p:nvPr/>
          </p:nvSpPr>
          <p:spPr>
            <a:xfrm>
              <a:off x="0" y="-66675"/>
              <a:ext cx="9611046" cy="676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00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Kayaking</a:t>
              </a:r>
              <a:endParaRPr/>
            </a:p>
          </p:txBody>
        </p:sp>
        <p:sp>
          <p:nvSpPr>
            <p:cNvPr id="247" name="Google Shape;247;p17"/>
            <p:cNvSpPr txBox="1"/>
            <p:nvPr/>
          </p:nvSpPr>
          <p:spPr>
            <a:xfrm>
              <a:off x="552155" y="513059"/>
              <a:ext cx="8468231" cy="5566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00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Tatlong Pulo, Jordan, Guimaras</a:t>
              </a:r>
              <a:endParaRPr/>
            </a:p>
          </p:txBody>
        </p:sp>
      </p:grpSp>
      <p:sp>
        <p:nvSpPr>
          <p:cNvPr id="248" name="Google Shape;248;p17"/>
          <p:cNvSpPr txBox="1"/>
          <p:nvPr/>
        </p:nvSpPr>
        <p:spPr>
          <a:xfrm>
            <a:off x="6558808" y="148371"/>
            <a:ext cx="4862993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3E4A17"/>
                </a:solidFill>
                <a:latin typeface="Titillium Web"/>
                <a:ea typeface="Titillium Web"/>
                <a:cs typeface="Titillium Web"/>
                <a:sym typeface="Titillium Web"/>
              </a:rPr>
              <a:t>MANGOES AND MORE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3" name="Google Shape;253;p18"/>
          <p:cNvGrpSpPr/>
          <p:nvPr/>
        </p:nvGrpSpPr>
        <p:grpSpPr>
          <a:xfrm>
            <a:off x="1453817" y="2105185"/>
            <a:ext cx="4535077" cy="2601266"/>
            <a:chOff x="0" y="0"/>
            <a:chExt cx="7981950" cy="4578350"/>
          </a:xfrm>
        </p:grpSpPr>
        <p:sp>
          <p:nvSpPr>
            <p:cNvPr id="254" name="Google Shape;254;p18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18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18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8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8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29889" b="-29887"/>
              </a:stretch>
            </a:blipFill>
            <a:ln>
              <a:noFill/>
            </a:ln>
          </p:spPr>
        </p:sp>
      </p:grpSp>
      <p:grpSp>
        <p:nvGrpSpPr>
          <p:cNvPr id="259" name="Google Shape;259;p18"/>
          <p:cNvGrpSpPr/>
          <p:nvPr/>
        </p:nvGrpSpPr>
        <p:grpSpPr>
          <a:xfrm>
            <a:off x="786086" y="4670732"/>
            <a:ext cx="5870540" cy="689130"/>
            <a:chOff x="0" y="-47625"/>
            <a:chExt cx="7827386" cy="918840"/>
          </a:xfrm>
        </p:grpSpPr>
        <p:sp>
          <p:nvSpPr>
            <p:cNvPr id="260" name="Google Shape;260;p18"/>
            <p:cNvSpPr txBox="1"/>
            <p:nvPr/>
          </p:nvSpPr>
          <p:spPr>
            <a:xfrm>
              <a:off x="0" y="-47625"/>
              <a:ext cx="7827386" cy="5440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9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43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Fatima Farm Resort</a:t>
              </a:r>
              <a:endParaRPr/>
            </a:p>
          </p:txBody>
        </p:sp>
        <p:sp>
          <p:nvSpPr>
            <p:cNvPr id="261" name="Google Shape;261;p18"/>
            <p:cNvSpPr txBox="1"/>
            <p:nvPr/>
          </p:nvSpPr>
          <p:spPr>
            <a:xfrm>
              <a:off x="449684" y="426287"/>
              <a:ext cx="6896660" cy="444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8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36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San Nicolas, San Lorenzo, Guimaras</a:t>
              </a:r>
              <a:endParaRPr/>
            </a:p>
          </p:txBody>
        </p:sp>
      </p:grpSp>
      <p:sp>
        <p:nvSpPr>
          <p:cNvPr id="262" name="Google Shape;262;p18"/>
          <p:cNvSpPr txBox="1"/>
          <p:nvPr/>
        </p:nvSpPr>
        <p:spPr>
          <a:xfrm>
            <a:off x="3011957" y="773024"/>
            <a:ext cx="11758947" cy="955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 b="0" i="0" u="none" strike="noStrike" cap="none">
                <a:solidFill>
                  <a:srgbClr val="3C6145"/>
                </a:solidFill>
                <a:latin typeface="Arial"/>
                <a:ea typeface="Arial"/>
                <a:cs typeface="Arial"/>
                <a:sym typeface="Arial"/>
              </a:rPr>
              <a:t>farms and sites to discover</a:t>
            </a:r>
            <a:endParaRPr/>
          </a:p>
        </p:txBody>
      </p:sp>
      <p:grpSp>
        <p:nvGrpSpPr>
          <p:cNvPr id="263" name="Google Shape;263;p18"/>
          <p:cNvGrpSpPr/>
          <p:nvPr/>
        </p:nvGrpSpPr>
        <p:grpSpPr>
          <a:xfrm>
            <a:off x="6777587" y="2081125"/>
            <a:ext cx="4535077" cy="2601266"/>
            <a:chOff x="0" y="0"/>
            <a:chExt cx="7981950" cy="4578350"/>
          </a:xfrm>
        </p:grpSpPr>
        <p:sp>
          <p:nvSpPr>
            <p:cNvPr id="264" name="Google Shape;264;p18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8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8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8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8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t="-3260" b="-3260"/>
              </a:stretch>
            </a:blipFill>
            <a:ln>
              <a:noFill/>
            </a:ln>
          </p:spPr>
        </p:sp>
      </p:grpSp>
      <p:sp>
        <p:nvSpPr>
          <p:cNvPr id="269" name="Google Shape;269;p18"/>
          <p:cNvSpPr txBox="1"/>
          <p:nvPr/>
        </p:nvSpPr>
        <p:spPr>
          <a:xfrm>
            <a:off x="6256281" y="4634766"/>
            <a:ext cx="5870540" cy="419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43" b="1" i="0" u="none" strike="noStrike" cap="none">
                <a:solidFill>
                  <a:srgbClr val="3E4A17"/>
                </a:solidFill>
                <a:latin typeface="Titillium Web"/>
                <a:ea typeface="Titillium Web"/>
                <a:cs typeface="Titillium Web"/>
                <a:sym typeface="Titillium Web"/>
              </a:rPr>
              <a:t>Wonder's Farm</a:t>
            </a:r>
            <a:endParaRPr/>
          </a:p>
        </p:txBody>
      </p:sp>
      <p:sp>
        <p:nvSpPr>
          <p:cNvPr id="270" name="Google Shape;270;p18"/>
          <p:cNvSpPr txBox="1"/>
          <p:nvPr/>
        </p:nvSpPr>
        <p:spPr>
          <a:xfrm>
            <a:off x="6458879" y="5016641"/>
            <a:ext cx="5172495" cy="343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36" b="1" i="0" u="none" strike="noStrike" cap="none">
                <a:solidFill>
                  <a:srgbClr val="3E4A17"/>
                </a:solidFill>
                <a:latin typeface="Titillium Web"/>
                <a:ea typeface="Titillium Web"/>
                <a:cs typeface="Titillium Web"/>
                <a:sym typeface="Titillium Web"/>
              </a:rPr>
              <a:t>Tamborong, San Lorenzo, Guimaras</a:t>
            </a:r>
            <a:endParaRPr/>
          </a:p>
        </p:txBody>
      </p:sp>
      <p:sp>
        <p:nvSpPr>
          <p:cNvPr id="271" name="Google Shape;271;p18"/>
          <p:cNvSpPr txBox="1"/>
          <p:nvPr/>
        </p:nvSpPr>
        <p:spPr>
          <a:xfrm>
            <a:off x="6668704" y="519025"/>
            <a:ext cx="4862993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3E4A17"/>
                </a:solidFill>
                <a:latin typeface="Titillium Web"/>
                <a:ea typeface="Titillium Web"/>
                <a:cs typeface="Titillium Web"/>
                <a:sym typeface="Titillium Web"/>
              </a:rPr>
              <a:t>MANGOES AND MORE</a:t>
            </a:r>
            <a:endParaRPr/>
          </a:p>
        </p:txBody>
      </p:sp>
      <p:grpSp>
        <p:nvGrpSpPr>
          <p:cNvPr id="272" name="Google Shape;272;p18"/>
          <p:cNvGrpSpPr/>
          <p:nvPr/>
        </p:nvGrpSpPr>
        <p:grpSpPr>
          <a:xfrm>
            <a:off x="12152680" y="2081125"/>
            <a:ext cx="4535077" cy="2601266"/>
            <a:chOff x="0" y="0"/>
            <a:chExt cx="7981950" cy="4578350"/>
          </a:xfrm>
        </p:grpSpPr>
        <p:sp>
          <p:nvSpPr>
            <p:cNvPr id="273" name="Google Shape;273;p18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18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18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18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18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l="-5537" r="-39272" b="-30367"/>
              </a:stretch>
            </a:blipFill>
            <a:ln>
              <a:noFill/>
            </a:ln>
          </p:spPr>
        </p:sp>
      </p:grpSp>
      <p:sp>
        <p:nvSpPr>
          <p:cNvPr id="278" name="Google Shape;278;p18"/>
          <p:cNvSpPr txBox="1"/>
          <p:nvPr/>
        </p:nvSpPr>
        <p:spPr>
          <a:xfrm>
            <a:off x="11631374" y="4634766"/>
            <a:ext cx="5870540" cy="419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43" b="1" i="0" u="none" strike="noStrike" cap="none">
                <a:solidFill>
                  <a:srgbClr val="3E4A17"/>
                </a:solidFill>
                <a:latin typeface="Titillium Web"/>
                <a:ea typeface="Titillium Web"/>
                <a:cs typeface="Titillium Web"/>
                <a:sym typeface="Titillium Web"/>
              </a:rPr>
              <a:t>Jem Home Farm</a:t>
            </a:r>
            <a:endParaRPr/>
          </a:p>
        </p:txBody>
      </p:sp>
      <p:sp>
        <p:nvSpPr>
          <p:cNvPr id="279" name="Google Shape;279;p18"/>
          <p:cNvSpPr txBox="1"/>
          <p:nvPr/>
        </p:nvSpPr>
        <p:spPr>
          <a:xfrm>
            <a:off x="11833971" y="5016641"/>
            <a:ext cx="5172495" cy="343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36" b="1" i="0" u="none" strike="noStrike" cap="none">
                <a:solidFill>
                  <a:srgbClr val="3E4A17"/>
                </a:solidFill>
                <a:latin typeface="Titillium Web"/>
                <a:ea typeface="Titillium Web"/>
                <a:cs typeface="Titillium Web"/>
                <a:sym typeface="Titillium Web"/>
              </a:rPr>
              <a:t>Millan, Sibunag, Guimaras</a:t>
            </a:r>
            <a:endParaRPr/>
          </a:p>
        </p:txBody>
      </p:sp>
      <p:grpSp>
        <p:nvGrpSpPr>
          <p:cNvPr id="280" name="Google Shape;280;p18"/>
          <p:cNvGrpSpPr/>
          <p:nvPr/>
        </p:nvGrpSpPr>
        <p:grpSpPr>
          <a:xfrm>
            <a:off x="1300122" y="6003623"/>
            <a:ext cx="4535077" cy="2601266"/>
            <a:chOff x="0" y="0"/>
            <a:chExt cx="7981950" cy="4578350"/>
          </a:xfrm>
        </p:grpSpPr>
        <p:sp>
          <p:nvSpPr>
            <p:cNvPr id="281" name="Google Shape;281;p18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18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18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18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18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t="-9918" b="-9917"/>
              </a:stretch>
            </a:blipFill>
            <a:ln>
              <a:noFill/>
            </a:ln>
          </p:spPr>
        </p:sp>
      </p:grpSp>
      <p:grpSp>
        <p:nvGrpSpPr>
          <p:cNvPr id="286" name="Google Shape;286;p18"/>
          <p:cNvGrpSpPr/>
          <p:nvPr/>
        </p:nvGrpSpPr>
        <p:grpSpPr>
          <a:xfrm>
            <a:off x="632391" y="8569170"/>
            <a:ext cx="5870540" cy="689130"/>
            <a:chOff x="0" y="-47625"/>
            <a:chExt cx="7827386" cy="918840"/>
          </a:xfrm>
        </p:grpSpPr>
        <p:sp>
          <p:nvSpPr>
            <p:cNvPr id="287" name="Google Shape;287;p18"/>
            <p:cNvSpPr txBox="1"/>
            <p:nvPr/>
          </p:nvSpPr>
          <p:spPr>
            <a:xfrm>
              <a:off x="0" y="-47625"/>
              <a:ext cx="7827386" cy="5440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9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43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Dom's Dragon Fruit Farm</a:t>
              </a:r>
              <a:endParaRPr/>
            </a:p>
          </p:txBody>
        </p:sp>
        <p:sp>
          <p:nvSpPr>
            <p:cNvPr id="288" name="Google Shape;288;p18"/>
            <p:cNvSpPr txBox="1"/>
            <p:nvPr/>
          </p:nvSpPr>
          <p:spPr>
            <a:xfrm>
              <a:off x="449684" y="426287"/>
              <a:ext cx="6896660" cy="4449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8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36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Oracon Sur, Nueva Valencia, Guimaras</a:t>
              </a:r>
              <a:endParaRPr/>
            </a:p>
          </p:txBody>
        </p:sp>
      </p:grpSp>
      <p:grpSp>
        <p:nvGrpSpPr>
          <p:cNvPr id="289" name="Google Shape;289;p18"/>
          <p:cNvGrpSpPr/>
          <p:nvPr/>
        </p:nvGrpSpPr>
        <p:grpSpPr>
          <a:xfrm>
            <a:off x="6623892" y="5979563"/>
            <a:ext cx="4535077" cy="2601266"/>
            <a:chOff x="0" y="0"/>
            <a:chExt cx="7981950" cy="4578350"/>
          </a:xfrm>
        </p:grpSpPr>
        <p:sp>
          <p:nvSpPr>
            <p:cNvPr id="290" name="Google Shape;290;p18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18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8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8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8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43368" b="-69669"/>
              </a:stretch>
            </a:blipFill>
            <a:ln>
              <a:noFill/>
            </a:ln>
          </p:spPr>
        </p:sp>
      </p:grpSp>
      <p:sp>
        <p:nvSpPr>
          <p:cNvPr id="295" name="Google Shape;295;p18"/>
          <p:cNvSpPr txBox="1"/>
          <p:nvPr/>
        </p:nvSpPr>
        <p:spPr>
          <a:xfrm>
            <a:off x="6102586" y="8533203"/>
            <a:ext cx="5870540" cy="419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43" b="1" i="0" u="none" strike="noStrike" cap="none">
                <a:solidFill>
                  <a:srgbClr val="3E4A17"/>
                </a:solidFill>
                <a:latin typeface="Titillium Web"/>
                <a:ea typeface="Titillium Web"/>
                <a:cs typeface="Titillium Web"/>
                <a:sym typeface="Titillium Web"/>
              </a:rPr>
              <a:t>Mae's Farm</a:t>
            </a:r>
            <a:endParaRPr/>
          </a:p>
        </p:txBody>
      </p:sp>
      <p:sp>
        <p:nvSpPr>
          <p:cNvPr id="296" name="Google Shape;296;p18"/>
          <p:cNvSpPr txBox="1"/>
          <p:nvPr/>
        </p:nvSpPr>
        <p:spPr>
          <a:xfrm>
            <a:off x="6305183" y="8915079"/>
            <a:ext cx="5172495" cy="343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36" b="1" i="0" u="none" strike="noStrike" cap="none">
                <a:solidFill>
                  <a:srgbClr val="3E4A17"/>
                </a:solidFill>
                <a:latin typeface="Titillium Web"/>
                <a:ea typeface="Titillium Web"/>
                <a:cs typeface="Titillium Web"/>
                <a:sym typeface="Titillium Web"/>
              </a:rPr>
              <a:t>San isidro, Buenavista, Guimaras</a:t>
            </a:r>
            <a:endParaRPr/>
          </a:p>
        </p:txBody>
      </p:sp>
      <p:grpSp>
        <p:nvGrpSpPr>
          <p:cNvPr id="297" name="Google Shape;297;p18"/>
          <p:cNvGrpSpPr/>
          <p:nvPr/>
        </p:nvGrpSpPr>
        <p:grpSpPr>
          <a:xfrm>
            <a:off x="11998985" y="5979563"/>
            <a:ext cx="4535077" cy="2601266"/>
            <a:chOff x="0" y="0"/>
            <a:chExt cx="7981950" cy="4578350"/>
          </a:xfrm>
        </p:grpSpPr>
        <p:sp>
          <p:nvSpPr>
            <p:cNvPr id="298" name="Google Shape;298;p18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8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18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18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18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t="-13042" b="-46518"/>
              </a:stretch>
            </a:blipFill>
            <a:ln>
              <a:noFill/>
            </a:ln>
          </p:spPr>
        </p:sp>
      </p:grpSp>
      <p:sp>
        <p:nvSpPr>
          <p:cNvPr id="303" name="Google Shape;303;p18"/>
          <p:cNvSpPr txBox="1"/>
          <p:nvPr/>
        </p:nvSpPr>
        <p:spPr>
          <a:xfrm>
            <a:off x="11477679" y="8533203"/>
            <a:ext cx="5870540" cy="419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43" b="1" i="0" u="none" strike="noStrike" cap="none">
                <a:solidFill>
                  <a:srgbClr val="3E4A17"/>
                </a:solidFill>
                <a:latin typeface="Titillium Web"/>
                <a:ea typeface="Titillium Web"/>
                <a:cs typeface="Titillium Web"/>
                <a:sym typeface="Titillium Web"/>
              </a:rPr>
              <a:t>Sunrise Valley Oceanview Resort</a:t>
            </a:r>
            <a:endParaRPr/>
          </a:p>
        </p:txBody>
      </p:sp>
      <p:sp>
        <p:nvSpPr>
          <p:cNvPr id="304" name="Google Shape;304;p18"/>
          <p:cNvSpPr txBox="1"/>
          <p:nvPr/>
        </p:nvSpPr>
        <p:spPr>
          <a:xfrm>
            <a:off x="11680276" y="8915079"/>
            <a:ext cx="5172495" cy="343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8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36" b="1" i="0" u="none" strike="noStrike" cap="none">
                <a:solidFill>
                  <a:srgbClr val="3E4A17"/>
                </a:solidFill>
                <a:latin typeface="Titillium Web"/>
                <a:ea typeface="Titillium Web"/>
                <a:cs typeface="Titillium Web"/>
                <a:sym typeface="Titillium Web"/>
              </a:rPr>
              <a:t>Cabano, San Lorenzo, Guimaras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9" name="Google Shape;309;p19"/>
          <p:cNvGrpSpPr/>
          <p:nvPr/>
        </p:nvGrpSpPr>
        <p:grpSpPr>
          <a:xfrm>
            <a:off x="734462" y="1820905"/>
            <a:ext cx="3898038" cy="2235867"/>
            <a:chOff x="0" y="0"/>
            <a:chExt cx="7981950" cy="4578350"/>
          </a:xfrm>
        </p:grpSpPr>
        <p:sp>
          <p:nvSpPr>
            <p:cNvPr id="310" name="Google Shape;310;p19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19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19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19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19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260" b="-3260"/>
              </a:stretch>
            </a:blipFill>
            <a:ln>
              <a:noFill/>
            </a:ln>
          </p:spPr>
        </p:sp>
      </p:grpSp>
      <p:grpSp>
        <p:nvGrpSpPr>
          <p:cNvPr id="315" name="Google Shape;315;p19"/>
          <p:cNvGrpSpPr/>
          <p:nvPr/>
        </p:nvGrpSpPr>
        <p:grpSpPr>
          <a:xfrm>
            <a:off x="327458" y="4072876"/>
            <a:ext cx="4651487" cy="717321"/>
            <a:chOff x="0" y="-57150"/>
            <a:chExt cx="6201982" cy="956429"/>
          </a:xfrm>
        </p:grpSpPr>
        <p:sp>
          <p:nvSpPr>
            <p:cNvPr id="316" name="Google Shape;316;p19"/>
            <p:cNvSpPr txBox="1"/>
            <p:nvPr/>
          </p:nvSpPr>
          <p:spPr>
            <a:xfrm>
              <a:off x="0" y="-57150"/>
              <a:ext cx="6201982" cy="5683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3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53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Manggahan Festival</a:t>
              </a:r>
              <a:endParaRPr/>
            </a:p>
          </p:txBody>
        </p:sp>
        <p:sp>
          <p:nvSpPr>
            <p:cNvPr id="317" name="Google Shape;317;p19"/>
            <p:cNvSpPr txBox="1"/>
            <p:nvPr/>
          </p:nvSpPr>
          <p:spPr>
            <a:xfrm>
              <a:off x="356304" y="468822"/>
              <a:ext cx="5464527" cy="4304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32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Province of Guimaras</a:t>
              </a:r>
              <a:endParaRPr/>
            </a:p>
          </p:txBody>
        </p:sp>
      </p:grpSp>
      <p:sp>
        <p:nvSpPr>
          <p:cNvPr id="318" name="Google Shape;318;p19"/>
          <p:cNvSpPr txBox="1"/>
          <p:nvPr/>
        </p:nvSpPr>
        <p:spPr>
          <a:xfrm>
            <a:off x="2902061" y="789029"/>
            <a:ext cx="11758947" cy="955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 b="0" i="0" u="none" strike="noStrike" cap="none">
                <a:solidFill>
                  <a:srgbClr val="3C6145"/>
                </a:solidFill>
                <a:latin typeface="Arial"/>
                <a:ea typeface="Arial"/>
                <a:cs typeface="Arial"/>
                <a:sym typeface="Arial"/>
              </a:rPr>
              <a:t>Festivals to experience</a:t>
            </a:r>
            <a:endParaRPr/>
          </a:p>
        </p:txBody>
      </p:sp>
      <p:sp>
        <p:nvSpPr>
          <p:cNvPr id="319" name="Google Shape;319;p19"/>
          <p:cNvSpPr txBox="1"/>
          <p:nvPr/>
        </p:nvSpPr>
        <p:spPr>
          <a:xfrm>
            <a:off x="6558808" y="535030"/>
            <a:ext cx="4862993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3E4A17"/>
                </a:solidFill>
                <a:latin typeface="Titillium Web"/>
                <a:ea typeface="Titillium Web"/>
                <a:cs typeface="Titillium Web"/>
                <a:sym typeface="Titillium Web"/>
              </a:rPr>
              <a:t>MANGOES AND MORE</a:t>
            </a:r>
            <a:endParaRPr/>
          </a:p>
        </p:txBody>
      </p:sp>
      <p:grpSp>
        <p:nvGrpSpPr>
          <p:cNvPr id="320" name="Google Shape;320;p19"/>
          <p:cNvGrpSpPr/>
          <p:nvPr/>
        </p:nvGrpSpPr>
        <p:grpSpPr>
          <a:xfrm>
            <a:off x="4978945" y="1820905"/>
            <a:ext cx="3898038" cy="2235867"/>
            <a:chOff x="0" y="0"/>
            <a:chExt cx="7981950" cy="4578350"/>
          </a:xfrm>
        </p:grpSpPr>
        <p:sp>
          <p:nvSpPr>
            <p:cNvPr id="321" name="Google Shape;321;p19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19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19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19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19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t="-59782"/>
              </a:stretch>
            </a:blipFill>
            <a:ln>
              <a:noFill/>
            </a:ln>
          </p:spPr>
        </p:sp>
      </p:grpSp>
      <p:grpSp>
        <p:nvGrpSpPr>
          <p:cNvPr id="326" name="Google Shape;326;p19"/>
          <p:cNvGrpSpPr/>
          <p:nvPr/>
        </p:nvGrpSpPr>
        <p:grpSpPr>
          <a:xfrm>
            <a:off x="9359461" y="1820905"/>
            <a:ext cx="3898038" cy="2235867"/>
            <a:chOff x="0" y="0"/>
            <a:chExt cx="7981950" cy="4578350"/>
          </a:xfrm>
        </p:grpSpPr>
        <p:sp>
          <p:nvSpPr>
            <p:cNvPr id="327" name="Google Shape;327;p19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19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19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19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19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l="-35224" t="-21808" r="-31867" b="-1388"/>
              </a:stretch>
            </a:blipFill>
            <a:ln>
              <a:noFill/>
            </a:ln>
          </p:spPr>
        </p:sp>
      </p:grpSp>
      <p:grpSp>
        <p:nvGrpSpPr>
          <p:cNvPr id="332" name="Google Shape;332;p19"/>
          <p:cNvGrpSpPr/>
          <p:nvPr/>
        </p:nvGrpSpPr>
        <p:grpSpPr>
          <a:xfrm>
            <a:off x="13707693" y="1820905"/>
            <a:ext cx="3898038" cy="2235867"/>
            <a:chOff x="0" y="0"/>
            <a:chExt cx="7981950" cy="4578350"/>
          </a:xfrm>
        </p:grpSpPr>
        <p:sp>
          <p:nvSpPr>
            <p:cNvPr id="333" name="Google Shape;333;p19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19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19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19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19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t="-69863" b="-69863"/>
              </a:stretch>
            </a:blipFill>
            <a:ln>
              <a:noFill/>
            </a:ln>
          </p:spPr>
        </p:sp>
      </p:grpSp>
      <p:grpSp>
        <p:nvGrpSpPr>
          <p:cNvPr id="338" name="Google Shape;338;p19"/>
          <p:cNvGrpSpPr/>
          <p:nvPr/>
        </p:nvGrpSpPr>
        <p:grpSpPr>
          <a:xfrm>
            <a:off x="4707974" y="4072876"/>
            <a:ext cx="4651487" cy="717321"/>
            <a:chOff x="0" y="-57150"/>
            <a:chExt cx="6201982" cy="956429"/>
          </a:xfrm>
        </p:grpSpPr>
        <p:sp>
          <p:nvSpPr>
            <p:cNvPr id="339" name="Google Shape;339;p19"/>
            <p:cNvSpPr txBox="1"/>
            <p:nvPr/>
          </p:nvSpPr>
          <p:spPr>
            <a:xfrm>
              <a:off x="0" y="-57150"/>
              <a:ext cx="6201982" cy="5683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3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53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Dragon Fruit Festival</a:t>
              </a:r>
              <a:endParaRPr/>
            </a:p>
          </p:txBody>
        </p:sp>
        <p:sp>
          <p:nvSpPr>
            <p:cNvPr id="340" name="Google Shape;340;p19"/>
            <p:cNvSpPr txBox="1"/>
            <p:nvPr/>
          </p:nvSpPr>
          <p:spPr>
            <a:xfrm>
              <a:off x="356304" y="468822"/>
              <a:ext cx="5464527" cy="4304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32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Province of Guimaras</a:t>
              </a:r>
              <a:endParaRPr/>
            </a:p>
          </p:txBody>
        </p:sp>
      </p:grpSp>
      <p:grpSp>
        <p:nvGrpSpPr>
          <p:cNvPr id="341" name="Google Shape;341;p19"/>
          <p:cNvGrpSpPr/>
          <p:nvPr/>
        </p:nvGrpSpPr>
        <p:grpSpPr>
          <a:xfrm>
            <a:off x="9056206" y="4072876"/>
            <a:ext cx="4651487" cy="717321"/>
            <a:chOff x="0" y="-57150"/>
            <a:chExt cx="6201982" cy="956429"/>
          </a:xfrm>
        </p:grpSpPr>
        <p:sp>
          <p:nvSpPr>
            <p:cNvPr id="342" name="Google Shape;342;p19"/>
            <p:cNvSpPr txBox="1"/>
            <p:nvPr/>
          </p:nvSpPr>
          <p:spPr>
            <a:xfrm>
              <a:off x="0" y="-57150"/>
              <a:ext cx="6201982" cy="5683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3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53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Bangus Festival</a:t>
              </a:r>
              <a:endParaRPr/>
            </a:p>
          </p:txBody>
        </p:sp>
        <p:sp>
          <p:nvSpPr>
            <p:cNvPr id="343" name="Google Shape;343;p19"/>
            <p:cNvSpPr txBox="1"/>
            <p:nvPr/>
          </p:nvSpPr>
          <p:spPr>
            <a:xfrm>
              <a:off x="356304" y="468822"/>
              <a:ext cx="5464527" cy="4304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32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Province of Guimaras</a:t>
              </a:r>
              <a:endParaRPr/>
            </a:p>
          </p:txBody>
        </p:sp>
      </p:grpSp>
      <p:grpSp>
        <p:nvGrpSpPr>
          <p:cNvPr id="344" name="Google Shape;344;p19"/>
          <p:cNvGrpSpPr/>
          <p:nvPr/>
        </p:nvGrpSpPr>
        <p:grpSpPr>
          <a:xfrm>
            <a:off x="13330968" y="4072876"/>
            <a:ext cx="4651487" cy="990591"/>
            <a:chOff x="0" y="-57150"/>
            <a:chExt cx="6201982" cy="1320788"/>
          </a:xfrm>
        </p:grpSpPr>
        <p:sp>
          <p:nvSpPr>
            <p:cNvPr id="345" name="Google Shape;345;p19"/>
            <p:cNvSpPr txBox="1"/>
            <p:nvPr/>
          </p:nvSpPr>
          <p:spPr>
            <a:xfrm>
              <a:off x="0" y="-57150"/>
              <a:ext cx="6201982" cy="5683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3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53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Lenten Season</a:t>
              </a:r>
              <a:endParaRPr/>
            </a:p>
          </p:txBody>
        </p:sp>
        <p:sp>
          <p:nvSpPr>
            <p:cNvPr id="346" name="Google Shape;346;p19"/>
            <p:cNvSpPr txBox="1"/>
            <p:nvPr/>
          </p:nvSpPr>
          <p:spPr>
            <a:xfrm>
              <a:off x="356304" y="525972"/>
              <a:ext cx="5464527" cy="7376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9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32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Municipality of Jordan, Buenavista and San Lorenzo</a:t>
              </a:r>
              <a:endParaRPr/>
            </a:p>
          </p:txBody>
        </p:sp>
      </p:grpSp>
      <p:sp>
        <p:nvSpPr>
          <p:cNvPr id="347" name="Google Shape;347;p19"/>
          <p:cNvSpPr txBox="1"/>
          <p:nvPr/>
        </p:nvSpPr>
        <p:spPr>
          <a:xfrm>
            <a:off x="6350038" y="5591693"/>
            <a:ext cx="4862993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3E4A17"/>
                </a:solidFill>
                <a:latin typeface="Titillium Web"/>
                <a:ea typeface="Titillium Web"/>
                <a:cs typeface="Titillium Web"/>
                <a:sym typeface="Titillium Web"/>
              </a:rPr>
              <a:t>MUNICIPAL FESTIVALS</a:t>
            </a:r>
            <a:endParaRPr/>
          </a:p>
        </p:txBody>
      </p:sp>
      <p:grpSp>
        <p:nvGrpSpPr>
          <p:cNvPr id="348" name="Google Shape;348;p19"/>
          <p:cNvGrpSpPr/>
          <p:nvPr/>
        </p:nvGrpSpPr>
        <p:grpSpPr>
          <a:xfrm>
            <a:off x="554395" y="6446133"/>
            <a:ext cx="3244558" cy="1861039"/>
            <a:chOff x="0" y="0"/>
            <a:chExt cx="7981950" cy="4578350"/>
          </a:xfrm>
        </p:grpSpPr>
        <p:sp>
          <p:nvSpPr>
            <p:cNvPr id="349" name="Google Shape;349;p19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19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19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19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19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3246" b="-3245"/>
              </a:stretch>
            </a:blipFill>
            <a:ln>
              <a:noFill/>
            </a:ln>
          </p:spPr>
        </p:sp>
      </p:grpSp>
      <p:grpSp>
        <p:nvGrpSpPr>
          <p:cNvPr id="354" name="Google Shape;354;p19"/>
          <p:cNvGrpSpPr/>
          <p:nvPr/>
        </p:nvGrpSpPr>
        <p:grpSpPr>
          <a:xfrm>
            <a:off x="4016095" y="6463828"/>
            <a:ext cx="3244558" cy="1861039"/>
            <a:chOff x="0" y="0"/>
            <a:chExt cx="7981950" cy="4578350"/>
          </a:xfrm>
        </p:grpSpPr>
        <p:sp>
          <p:nvSpPr>
            <p:cNvPr id="355" name="Google Shape;355;p19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19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19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19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19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l="-70069" t="-151827" r="-85547" b="-54498"/>
              </a:stretch>
            </a:blipFill>
            <a:ln>
              <a:noFill/>
            </a:ln>
          </p:spPr>
        </p:sp>
      </p:grpSp>
      <p:grpSp>
        <p:nvGrpSpPr>
          <p:cNvPr id="360" name="Google Shape;360;p19"/>
          <p:cNvGrpSpPr/>
          <p:nvPr/>
        </p:nvGrpSpPr>
        <p:grpSpPr>
          <a:xfrm>
            <a:off x="7386192" y="6446133"/>
            <a:ext cx="3244558" cy="1861039"/>
            <a:chOff x="0" y="0"/>
            <a:chExt cx="7981950" cy="4578350"/>
          </a:xfrm>
        </p:grpSpPr>
        <p:sp>
          <p:nvSpPr>
            <p:cNvPr id="361" name="Google Shape;361;p19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19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19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19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19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t="-3260" b="-3260"/>
              </a:stretch>
            </a:blipFill>
            <a:ln>
              <a:noFill/>
            </a:ln>
          </p:spPr>
        </p:sp>
      </p:grpSp>
      <p:grpSp>
        <p:nvGrpSpPr>
          <p:cNvPr id="366" name="Google Shape;366;p19"/>
          <p:cNvGrpSpPr/>
          <p:nvPr/>
        </p:nvGrpSpPr>
        <p:grpSpPr>
          <a:xfrm>
            <a:off x="10849825" y="6463828"/>
            <a:ext cx="3244558" cy="1861039"/>
            <a:chOff x="0" y="0"/>
            <a:chExt cx="7981950" cy="4578350"/>
          </a:xfrm>
        </p:grpSpPr>
        <p:sp>
          <p:nvSpPr>
            <p:cNvPr id="367" name="Google Shape;367;p19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19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19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19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19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t="-55841" r="-42500" b="-14932"/>
              </a:stretch>
            </a:blipFill>
            <a:ln>
              <a:noFill/>
            </a:ln>
          </p:spPr>
        </p:sp>
      </p:grpSp>
      <p:grpSp>
        <p:nvGrpSpPr>
          <p:cNvPr id="372" name="Google Shape;372;p19"/>
          <p:cNvGrpSpPr/>
          <p:nvPr/>
        </p:nvGrpSpPr>
        <p:grpSpPr>
          <a:xfrm>
            <a:off x="14313459" y="6446133"/>
            <a:ext cx="3244558" cy="1861039"/>
            <a:chOff x="0" y="0"/>
            <a:chExt cx="7981950" cy="4578350"/>
          </a:xfrm>
        </p:grpSpPr>
        <p:sp>
          <p:nvSpPr>
            <p:cNvPr id="373" name="Google Shape;373;p19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19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19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19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19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11">
                <a:alphaModFix/>
              </a:blip>
              <a:stretch>
                <a:fillRect t="-3246" b="-3245"/>
              </a:stretch>
            </a:blipFill>
            <a:ln>
              <a:noFill/>
            </a:ln>
          </p:spPr>
        </p:sp>
      </p:grpSp>
      <p:grpSp>
        <p:nvGrpSpPr>
          <p:cNvPr id="378" name="Google Shape;378;p19"/>
          <p:cNvGrpSpPr/>
          <p:nvPr/>
        </p:nvGrpSpPr>
        <p:grpSpPr>
          <a:xfrm>
            <a:off x="357738" y="8339156"/>
            <a:ext cx="3441215" cy="723891"/>
            <a:chOff x="0" y="-57150"/>
            <a:chExt cx="4588287" cy="965188"/>
          </a:xfrm>
        </p:grpSpPr>
        <p:sp>
          <p:nvSpPr>
            <p:cNvPr id="379" name="Google Shape;379;p19"/>
            <p:cNvSpPr txBox="1"/>
            <p:nvPr/>
          </p:nvSpPr>
          <p:spPr>
            <a:xfrm>
              <a:off x="0" y="-57150"/>
              <a:ext cx="4588287" cy="5683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3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53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Palayag Festival</a:t>
              </a:r>
              <a:endParaRPr/>
            </a:p>
          </p:txBody>
        </p:sp>
        <p:sp>
          <p:nvSpPr>
            <p:cNvPr id="380" name="Google Shape;380;p19"/>
            <p:cNvSpPr txBox="1"/>
            <p:nvPr/>
          </p:nvSpPr>
          <p:spPr>
            <a:xfrm>
              <a:off x="263597" y="525972"/>
              <a:ext cx="4042711" cy="3820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9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32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Buenavista, Guimaras</a:t>
              </a:r>
              <a:endParaRPr/>
            </a:p>
          </p:txBody>
        </p:sp>
      </p:grpSp>
      <p:grpSp>
        <p:nvGrpSpPr>
          <p:cNvPr id="381" name="Google Shape;381;p19"/>
          <p:cNvGrpSpPr/>
          <p:nvPr/>
        </p:nvGrpSpPr>
        <p:grpSpPr>
          <a:xfrm>
            <a:off x="3819438" y="8339156"/>
            <a:ext cx="3441215" cy="723891"/>
            <a:chOff x="0" y="-57150"/>
            <a:chExt cx="4588287" cy="965188"/>
          </a:xfrm>
        </p:grpSpPr>
        <p:sp>
          <p:nvSpPr>
            <p:cNvPr id="382" name="Google Shape;382;p19"/>
            <p:cNvSpPr txBox="1"/>
            <p:nvPr/>
          </p:nvSpPr>
          <p:spPr>
            <a:xfrm>
              <a:off x="0" y="-57150"/>
              <a:ext cx="4588287" cy="5683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3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53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Bulantihan Festival</a:t>
              </a:r>
              <a:endParaRPr/>
            </a:p>
          </p:txBody>
        </p:sp>
        <p:sp>
          <p:nvSpPr>
            <p:cNvPr id="383" name="Google Shape;383;p19"/>
            <p:cNvSpPr txBox="1"/>
            <p:nvPr/>
          </p:nvSpPr>
          <p:spPr>
            <a:xfrm>
              <a:off x="263597" y="525972"/>
              <a:ext cx="4042711" cy="3820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9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32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Jordan, Guimaras</a:t>
              </a:r>
              <a:endParaRPr/>
            </a:p>
          </p:txBody>
        </p:sp>
      </p:grpSp>
      <p:grpSp>
        <p:nvGrpSpPr>
          <p:cNvPr id="384" name="Google Shape;384;p19"/>
          <p:cNvGrpSpPr/>
          <p:nvPr/>
        </p:nvGrpSpPr>
        <p:grpSpPr>
          <a:xfrm>
            <a:off x="7386192" y="8339156"/>
            <a:ext cx="3441215" cy="723891"/>
            <a:chOff x="0" y="-57150"/>
            <a:chExt cx="4588287" cy="965188"/>
          </a:xfrm>
        </p:grpSpPr>
        <p:sp>
          <p:nvSpPr>
            <p:cNvPr id="385" name="Google Shape;385;p19"/>
            <p:cNvSpPr txBox="1"/>
            <p:nvPr/>
          </p:nvSpPr>
          <p:spPr>
            <a:xfrm>
              <a:off x="0" y="-57150"/>
              <a:ext cx="4588287" cy="5683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3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53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Balsahan Festival</a:t>
              </a:r>
              <a:endParaRPr/>
            </a:p>
          </p:txBody>
        </p:sp>
        <p:sp>
          <p:nvSpPr>
            <p:cNvPr id="386" name="Google Shape;386;p19"/>
            <p:cNvSpPr txBox="1"/>
            <p:nvPr/>
          </p:nvSpPr>
          <p:spPr>
            <a:xfrm>
              <a:off x="263597" y="525972"/>
              <a:ext cx="4042711" cy="3820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9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32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Sibunag, Guimaras</a:t>
              </a:r>
              <a:endParaRPr/>
            </a:p>
          </p:txBody>
        </p:sp>
      </p:grpSp>
      <p:grpSp>
        <p:nvGrpSpPr>
          <p:cNvPr id="387" name="Google Shape;387;p19"/>
          <p:cNvGrpSpPr/>
          <p:nvPr/>
        </p:nvGrpSpPr>
        <p:grpSpPr>
          <a:xfrm>
            <a:off x="10751497" y="8339156"/>
            <a:ext cx="3441215" cy="723891"/>
            <a:chOff x="0" y="-57150"/>
            <a:chExt cx="4588287" cy="965188"/>
          </a:xfrm>
        </p:grpSpPr>
        <p:sp>
          <p:nvSpPr>
            <p:cNvPr id="388" name="Google Shape;388;p19"/>
            <p:cNvSpPr txBox="1"/>
            <p:nvPr/>
          </p:nvSpPr>
          <p:spPr>
            <a:xfrm>
              <a:off x="0" y="-57150"/>
              <a:ext cx="4588287" cy="5683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3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53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Sadsaran Festival</a:t>
              </a:r>
              <a:endParaRPr/>
            </a:p>
          </p:txBody>
        </p:sp>
        <p:sp>
          <p:nvSpPr>
            <p:cNvPr id="389" name="Google Shape;389;p19"/>
            <p:cNvSpPr txBox="1"/>
            <p:nvPr/>
          </p:nvSpPr>
          <p:spPr>
            <a:xfrm>
              <a:off x="263597" y="525972"/>
              <a:ext cx="4042711" cy="3820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9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32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Nueva Valencia, Guimaras</a:t>
              </a:r>
              <a:endParaRPr/>
            </a:p>
          </p:txBody>
        </p:sp>
      </p:grpSp>
      <p:grpSp>
        <p:nvGrpSpPr>
          <p:cNvPr id="390" name="Google Shape;390;p19"/>
          <p:cNvGrpSpPr/>
          <p:nvPr/>
        </p:nvGrpSpPr>
        <p:grpSpPr>
          <a:xfrm>
            <a:off x="13936104" y="8339156"/>
            <a:ext cx="3441215" cy="723891"/>
            <a:chOff x="0" y="-57150"/>
            <a:chExt cx="4588287" cy="965188"/>
          </a:xfrm>
        </p:grpSpPr>
        <p:sp>
          <p:nvSpPr>
            <p:cNvPr id="391" name="Google Shape;391;p19"/>
            <p:cNvSpPr txBox="1"/>
            <p:nvPr/>
          </p:nvSpPr>
          <p:spPr>
            <a:xfrm>
              <a:off x="0" y="-57150"/>
              <a:ext cx="4588287" cy="5683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3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53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Pag-Ani Festival</a:t>
              </a:r>
              <a:endParaRPr/>
            </a:p>
          </p:txBody>
        </p:sp>
        <p:sp>
          <p:nvSpPr>
            <p:cNvPr id="392" name="Google Shape;392;p19"/>
            <p:cNvSpPr txBox="1"/>
            <p:nvPr/>
          </p:nvSpPr>
          <p:spPr>
            <a:xfrm>
              <a:off x="263597" y="525972"/>
              <a:ext cx="4042711" cy="38206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9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932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San Lorenzo, Guimaras</a:t>
              </a:r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7" name="Google Shape;397;p20"/>
          <p:cNvGrpSpPr/>
          <p:nvPr/>
        </p:nvGrpSpPr>
        <p:grpSpPr>
          <a:xfrm>
            <a:off x="831106" y="1760551"/>
            <a:ext cx="4786427" cy="2745437"/>
            <a:chOff x="0" y="0"/>
            <a:chExt cx="7981950" cy="4578350"/>
          </a:xfrm>
        </p:grpSpPr>
        <p:sp>
          <p:nvSpPr>
            <p:cNvPr id="398" name="Google Shape;398;p20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20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20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20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20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286" b="-3285"/>
              </a:stretch>
            </a:blipFill>
            <a:ln>
              <a:noFill/>
            </a:ln>
          </p:spPr>
        </p:sp>
      </p:grpSp>
      <p:grpSp>
        <p:nvGrpSpPr>
          <p:cNvPr id="403" name="Google Shape;403;p20"/>
          <p:cNvGrpSpPr/>
          <p:nvPr/>
        </p:nvGrpSpPr>
        <p:grpSpPr>
          <a:xfrm>
            <a:off x="331343" y="4535530"/>
            <a:ext cx="5711593" cy="871035"/>
            <a:chOff x="0" y="-57150"/>
            <a:chExt cx="7615457" cy="1161381"/>
          </a:xfrm>
        </p:grpSpPr>
        <p:sp>
          <p:nvSpPr>
            <p:cNvPr id="404" name="Google Shape;404;p20"/>
            <p:cNvSpPr txBox="1"/>
            <p:nvPr/>
          </p:nvSpPr>
          <p:spPr>
            <a:xfrm>
              <a:off x="0" y="-57150"/>
              <a:ext cx="7615457" cy="6848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8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136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Alobijod Cove Resort</a:t>
              </a:r>
              <a:endParaRPr/>
            </a:p>
          </p:txBody>
        </p:sp>
        <p:sp>
          <p:nvSpPr>
            <p:cNvPr id="405" name="Google Shape;405;p20"/>
            <p:cNvSpPr txBox="1"/>
            <p:nvPr/>
          </p:nvSpPr>
          <p:spPr>
            <a:xfrm>
              <a:off x="437509" y="586524"/>
              <a:ext cx="6709931" cy="5177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72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Poblacion, Nueva Valencia, Guimaras</a:t>
              </a:r>
              <a:endParaRPr/>
            </a:p>
          </p:txBody>
        </p:sp>
      </p:grpSp>
      <p:sp>
        <p:nvSpPr>
          <p:cNvPr id="406" name="Google Shape;406;p20"/>
          <p:cNvSpPr txBox="1"/>
          <p:nvPr/>
        </p:nvSpPr>
        <p:spPr>
          <a:xfrm>
            <a:off x="2902061" y="728675"/>
            <a:ext cx="11758947" cy="955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 b="0" i="0" u="none" strike="noStrike" cap="none">
                <a:solidFill>
                  <a:srgbClr val="3C6145"/>
                </a:solidFill>
                <a:latin typeface="Arial"/>
                <a:ea typeface="Arial"/>
                <a:cs typeface="Arial"/>
                <a:sym typeface="Arial"/>
              </a:rPr>
              <a:t>accredited resorts</a:t>
            </a:r>
            <a:endParaRPr/>
          </a:p>
        </p:txBody>
      </p:sp>
      <p:sp>
        <p:nvSpPr>
          <p:cNvPr id="407" name="Google Shape;407;p20"/>
          <p:cNvSpPr txBox="1"/>
          <p:nvPr/>
        </p:nvSpPr>
        <p:spPr>
          <a:xfrm>
            <a:off x="6558808" y="474676"/>
            <a:ext cx="4862993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3E4A17"/>
                </a:solidFill>
                <a:latin typeface="Titillium Web"/>
                <a:ea typeface="Titillium Web"/>
                <a:cs typeface="Titillium Web"/>
                <a:sym typeface="Titillium Web"/>
              </a:rPr>
              <a:t>MANGOES AND MORE</a:t>
            </a:r>
            <a:endParaRPr/>
          </a:p>
        </p:txBody>
      </p:sp>
      <p:grpSp>
        <p:nvGrpSpPr>
          <p:cNvPr id="408" name="Google Shape;408;p20"/>
          <p:cNvGrpSpPr/>
          <p:nvPr/>
        </p:nvGrpSpPr>
        <p:grpSpPr>
          <a:xfrm>
            <a:off x="6042936" y="1760551"/>
            <a:ext cx="4786427" cy="2745437"/>
            <a:chOff x="0" y="0"/>
            <a:chExt cx="7981950" cy="4578350"/>
          </a:xfrm>
        </p:grpSpPr>
        <p:sp>
          <p:nvSpPr>
            <p:cNvPr id="409" name="Google Shape;409;p20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20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20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20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20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l="-11556" r="-11555"/>
              </a:stretch>
            </a:blipFill>
            <a:ln>
              <a:noFill/>
            </a:ln>
          </p:spPr>
        </p:sp>
      </p:grpSp>
      <p:grpSp>
        <p:nvGrpSpPr>
          <p:cNvPr id="414" name="Google Shape;414;p20"/>
          <p:cNvGrpSpPr/>
          <p:nvPr/>
        </p:nvGrpSpPr>
        <p:grpSpPr>
          <a:xfrm>
            <a:off x="5710209" y="4535530"/>
            <a:ext cx="5711593" cy="871035"/>
            <a:chOff x="0" y="-57150"/>
            <a:chExt cx="7615457" cy="1161381"/>
          </a:xfrm>
        </p:grpSpPr>
        <p:sp>
          <p:nvSpPr>
            <p:cNvPr id="415" name="Google Shape;415;p20"/>
            <p:cNvSpPr txBox="1"/>
            <p:nvPr/>
          </p:nvSpPr>
          <p:spPr>
            <a:xfrm>
              <a:off x="0" y="-57150"/>
              <a:ext cx="7615457" cy="6848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8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136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Guimaras Mountain Resort</a:t>
              </a:r>
              <a:endParaRPr/>
            </a:p>
          </p:txBody>
        </p:sp>
        <p:sp>
          <p:nvSpPr>
            <p:cNvPr id="416" name="Google Shape;416;p20"/>
            <p:cNvSpPr txBox="1"/>
            <p:nvPr/>
          </p:nvSpPr>
          <p:spPr>
            <a:xfrm>
              <a:off x="437509" y="586524"/>
              <a:ext cx="6709931" cy="5177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72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Piña-Daragan, Buenavista, Guimaras </a:t>
              </a:r>
              <a:endParaRPr/>
            </a:p>
          </p:txBody>
        </p:sp>
      </p:grpSp>
      <p:grpSp>
        <p:nvGrpSpPr>
          <p:cNvPr id="417" name="Google Shape;417;p20"/>
          <p:cNvGrpSpPr/>
          <p:nvPr/>
        </p:nvGrpSpPr>
        <p:grpSpPr>
          <a:xfrm>
            <a:off x="3235460" y="5809071"/>
            <a:ext cx="4786427" cy="2745437"/>
            <a:chOff x="0" y="0"/>
            <a:chExt cx="7981950" cy="4578350"/>
          </a:xfrm>
        </p:grpSpPr>
        <p:sp>
          <p:nvSpPr>
            <p:cNvPr id="418" name="Google Shape;418;p20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20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20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20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20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t="-9918" b="-9917"/>
              </a:stretch>
            </a:blipFill>
            <a:ln>
              <a:noFill/>
            </a:ln>
          </p:spPr>
        </p:sp>
      </p:grpSp>
      <p:grpSp>
        <p:nvGrpSpPr>
          <p:cNvPr id="423" name="Google Shape;423;p20"/>
          <p:cNvGrpSpPr/>
          <p:nvPr/>
        </p:nvGrpSpPr>
        <p:grpSpPr>
          <a:xfrm>
            <a:off x="2735698" y="8584050"/>
            <a:ext cx="5711593" cy="871035"/>
            <a:chOff x="0" y="-57150"/>
            <a:chExt cx="7615457" cy="1161381"/>
          </a:xfrm>
        </p:grpSpPr>
        <p:sp>
          <p:nvSpPr>
            <p:cNvPr id="424" name="Google Shape;424;p20"/>
            <p:cNvSpPr txBox="1"/>
            <p:nvPr/>
          </p:nvSpPr>
          <p:spPr>
            <a:xfrm>
              <a:off x="0" y="-57150"/>
              <a:ext cx="7615457" cy="6848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8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136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Marceily Point Resort</a:t>
              </a:r>
              <a:endParaRPr/>
            </a:p>
          </p:txBody>
        </p:sp>
        <p:sp>
          <p:nvSpPr>
            <p:cNvPr id="425" name="Google Shape;425;p20"/>
            <p:cNvSpPr txBox="1"/>
            <p:nvPr/>
          </p:nvSpPr>
          <p:spPr>
            <a:xfrm>
              <a:off x="437509" y="586524"/>
              <a:ext cx="6709931" cy="5177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72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Piña, Buenavista, Guimaras</a:t>
              </a:r>
              <a:endParaRPr/>
            </a:p>
          </p:txBody>
        </p:sp>
      </p:grpSp>
      <p:grpSp>
        <p:nvGrpSpPr>
          <p:cNvPr id="426" name="Google Shape;426;p20"/>
          <p:cNvGrpSpPr/>
          <p:nvPr/>
        </p:nvGrpSpPr>
        <p:grpSpPr>
          <a:xfrm>
            <a:off x="8447290" y="5809071"/>
            <a:ext cx="4786427" cy="2745437"/>
            <a:chOff x="0" y="0"/>
            <a:chExt cx="7981950" cy="4578350"/>
          </a:xfrm>
        </p:grpSpPr>
        <p:sp>
          <p:nvSpPr>
            <p:cNvPr id="427" name="Google Shape;427;p20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20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20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20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20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t="-9918" b="-9917"/>
              </a:stretch>
            </a:blipFill>
            <a:ln>
              <a:noFill/>
            </a:ln>
          </p:spPr>
        </p:sp>
      </p:grpSp>
      <p:grpSp>
        <p:nvGrpSpPr>
          <p:cNvPr id="432" name="Google Shape;432;p20"/>
          <p:cNvGrpSpPr/>
          <p:nvPr/>
        </p:nvGrpSpPr>
        <p:grpSpPr>
          <a:xfrm>
            <a:off x="8114563" y="8584050"/>
            <a:ext cx="5711593" cy="871035"/>
            <a:chOff x="0" y="-57150"/>
            <a:chExt cx="7615457" cy="1161381"/>
          </a:xfrm>
        </p:grpSpPr>
        <p:sp>
          <p:nvSpPr>
            <p:cNvPr id="433" name="Google Shape;433;p20"/>
            <p:cNvSpPr txBox="1"/>
            <p:nvPr/>
          </p:nvSpPr>
          <p:spPr>
            <a:xfrm>
              <a:off x="0" y="-57150"/>
              <a:ext cx="7615457" cy="6848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8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136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Nature's Eye Beach Resort</a:t>
              </a:r>
              <a:endParaRPr/>
            </a:p>
          </p:txBody>
        </p:sp>
        <p:sp>
          <p:nvSpPr>
            <p:cNvPr id="434" name="Google Shape;434;p20"/>
            <p:cNvSpPr txBox="1"/>
            <p:nvPr/>
          </p:nvSpPr>
          <p:spPr>
            <a:xfrm>
              <a:off x="437509" y="586524"/>
              <a:ext cx="6709931" cy="5177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72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Tando, Nueva Valencia, Guimaras</a:t>
              </a:r>
              <a:endParaRPr/>
            </a:p>
          </p:txBody>
        </p:sp>
      </p:grpSp>
      <p:grpSp>
        <p:nvGrpSpPr>
          <p:cNvPr id="435" name="Google Shape;435;p20"/>
          <p:cNvGrpSpPr/>
          <p:nvPr/>
        </p:nvGrpSpPr>
        <p:grpSpPr>
          <a:xfrm>
            <a:off x="11590716" y="1760551"/>
            <a:ext cx="4786427" cy="2745437"/>
            <a:chOff x="0" y="0"/>
            <a:chExt cx="7981950" cy="4578350"/>
          </a:xfrm>
        </p:grpSpPr>
        <p:sp>
          <p:nvSpPr>
            <p:cNvPr id="436" name="Google Shape;436;p20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20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20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20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20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l="-19770" r="-19770"/>
              </a:stretch>
            </a:blipFill>
            <a:ln>
              <a:noFill/>
            </a:ln>
          </p:spPr>
        </p:sp>
      </p:grpSp>
      <p:grpSp>
        <p:nvGrpSpPr>
          <p:cNvPr id="441" name="Google Shape;441;p20"/>
          <p:cNvGrpSpPr/>
          <p:nvPr/>
        </p:nvGrpSpPr>
        <p:grpSpPr>
          <a:xfrm>
            <a:off x="11257988" y="4535530"/>
            <a:ext cx="5711593" cy="871035"/>
            <a:chOff x="0" y="-57150"/>
            <a:chExt cx="7615457" cy="1161381"/>
          </a:xfrm>
        </p:grpSpPr>
        <p:sp>
          <p:nvSpPr>
            <p:cNvPr id="442" name="Google Shape;442;p20"/>
            <p:cNvSpPr txBox="1"/>
            <p:nvPr/>
          </p:nvSpPr>
          <p:spPr>
            <a:xfrm>
              <a:off x="0" y="-57150"/>
              <a:ext cx="7615457" cy="6848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8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136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Lapuerta El Paraizo Beach Resort</a:t>
              </a:r>
              <a:endParaRPr/>
            </a:p>
          </p:txBody>
        </p:sp>
        <p:sp>
          <p:nvSpPr>
            <p:cNvPr id="443" name="Google Shape;443;p20"/>
            <p:cNvSpPr txBox="1"/>
            <p:nvPr/>
          </p:nvSpPr>
          <p:spPr>
            <a:xfrm>
              <a:off x="437509" y="586524"/>
              <a:ext cx="6709931" cy="5177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72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San Roque, Nueva Valencia, Guimaras</a:t>
              </a:r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8" name="Google Shape;448;p21"/>
          <p:cNvGrpSpPr/>
          <p:nvPr/>
        </p:nvGrpSpPr>
        <p:grpSpPr>
          <a:xfrm>
            <a:off x="831106" y="1760551"/>
            <a:ext cx="4786427" cy="2745437"/>
            <a:chOff x="0" y="0"/>
            <a:chExt cx="7981950" cy="4578350"/>
          </a:xfrm>
        </p:grpSpPr>
        <p:sp>
          <p:nvSpPr>
            <p:cNvPr id="449" name="Google Shape;449;p21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1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1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21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21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t="-3177" b="-3176"/>
              </a:stretch>
            </a:blipFill>
            <a:ln>
              <a:noFill/>
            </a:ln>
          </p:spPr>
        </p:sp>
      </p:grpSp>
      <p:grpSp>
        <p:nvGrpSpPr>
          <p:cNvPr id="454" name="Google Shape;454;p21"/>
          <p:cNvGrpSpPr/>
          <p:nvPr/>
        </p:nvGrpSpPr>
        <p:grpSpPr>
          <a:xfrm>
            <a:off x="331343" y="4535530"/>
            <a:ext cx="5711593" cy="871035"/>
            <a:chOff x="0" y="-57150"/>
            <a:chExt cx="7615457" cy="1161381"/>
          </a:xfrm>
        </p:grpSpPr>
        <p:sp>
          <p:nvSpPr>
            <p:cNvPr id="455" name="Google Shape;455;p21"/>
            <p:cNvSpPr txBox="1"/>
            <p:nvPr/>
          </p:nvSpPr>
          <p:spPr>
            <a:xfrm>
              <a:off x="0" y="-57150"/>
              <a:ext cx="7615457" cy="6848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8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136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Neptune Pittman's Garden</a:t>
              </a:r>
              <a:endParaRPr/>
            </a:p>
          </p:txBody>
        </p:sp>
        <p:sp>
          <p:nvSpPr>
            <p:cNvPr id="456" name="Google Shape;456;p21"/>
            <p:cNvSpPr txBox="1"/>
            <p:nvPr/>
          </p:nvSpPr>
          <p:spPr>
            <a:xfrm>
              <a:off x="437509" y="586524"/>
              <a:ext cx="6709931" cy="5177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72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Tastasan, Buenavista, Guimaras</a:t>
              </a:r>
              <a:endParaRPr/>
            </a:p>
          </p:txBody>
        </p:sp>
      </p:grpSp>
      <p:sp>
        <p:nvSpPr>
          <p:cNvPr id="457" name="Google Shape;457;p21"/>
          <p:cNvSpPr txBox="1"/>
          <p:nvPr/>
        </p:nvSpPr>
        <p:spPr>
          <a:xfrm>
            <a:off x="2902061" y="402370"/>
            <a:ext cx="11758947" cy="955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 b="0" i="0" u="none" strike="noStrike" cap="none">
                <a:solidFill>
                  <a:srgbClr val="3C6145"/>
                </a:solidFill>
                <a:latin typeface="Arial"/>
                <a:ea typeface="Arial"/>
                <a:cs typeface="Arial"/>
                <a:sym typeface="Arial"/>
              </a:rPr>
              <a:t>accredited resorts</a:t>
            </a:r>
            <a:endParaRPr/>
          </a:p>
        </p:txBody>
      </p:sp>
      <p:sp>
        <p:nvSpPr>
          <p:cNvPr id="458" name="Google Shape;458;p21"/>
          <p:cNvSpPr txBox="1"/>
          <p:nvPr/>
        </p:nvSpPr>
        <p:spPr>
          <a:xfrm>
            <a:off x="6558808" y="148371"/>
            <a:ext cx="4862993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3E4A17"/>
                </a:solidFill>
                <a:latin typeface="Titillium Web"/>
                <a:ea typeface="Titillium Web"/>
                <a:cs typeface="Titillium Web"/>
                <a:sym typeface="Titillium Web"/>
              </a:rPr>
              <a:t>MANGOES AND MORE</a:t>
            </a:r>
            <a:endParaRPr/>
          </a:p>
        </p:txBody>
      </p:sp>
      <p:grpSp>
        <p:nvGrpSpPr>
          <p:cNvPr id="459" name="Google Shape;459;p21"/>
          <p:cNvGrpSpPr/>
          <p:nvPr/>
        </p:nvGrpSpPr>
        <p:grpSpPr>
          <a:xfrm>
            <a:off x="6042936" y="1760551"/>
            <a:ext cx="4786427" cy="2745437"/>
            <a:chOff x="0" y="0"/>
            <a:chExt cx="7981950" cy="4578350"/>
          </a:xfrm>
        </p:grpSpPr>
        <p:sp>
          <p:nvSpPr>
            <p:cNvPr id="460" name="Google Shape;460;p21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1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21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21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21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t="-9918" b="-9917"/>
              </a:stretch>
            </a:blipFill>
            <a:ln>
              <a:noFill/>
            </a:ln>
          </p:spPr>
        </p:sp>
      </p:grpSp>
      <p:grpSp>
        <p:nvGrpSpPr>
          <p:cNvPr id="465" name="Google Shape;465;p21"/>
          <p:cNvGrpSpPr/>
          <p:nvPr/>
        </p:nvGrpSpPr>
        <p:grpSpPr>
          <a:xfrm>
            <a:off x="5710209" y="4535530"/>
            <a:ext cx="5711593" cy="871035"/>
            <a:chOff x="0" y="-57150"/>
            <a:chExt cx="7615457" cy="1161381"/>
          </a:xfrm>
        </p:grpSpPr>
        <p:sp>
          <p:nvSpPr>
            <p:cNvPr id="466" name="Google Shape;466;p21"/>
            <p:cNvSpPr txBox="1"/>
            <p:nvPr/>
          </p:nvSpPr>
          <p:spPr>
            <a:xfrm>
              <a:off x="0" y="-57150"/>
              <a:ext cx="7615457" cy="6848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8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136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Raymen Beach Resort Corp.</a:t>
              </a:r>
              <a:endParaRPr/>
            </a:p>
          </p:txBody>
        </p:sp>
        <p:sp>
          <p:nvSpPr>
            <p:cNvPr id="467" name="Google Shape;467;p21"/>
            <p:cNvSpPr txBox="1"/>
            <p:nvPr/>
          </p:nvSpPr>
          <p:spPr>
            <a:xfrm>
              <a:off x="437509" y="586524"/>
              <a:ext cx="6709931" cy="5177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72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Poblacion, Nueva Valencia, Guimaras</a:t>
              </a:r>
              <a:endParaRPr/>
            </a:p>
          </p:txBody>
        </p:sp>
      </p:grpSp>
      <p:grpSp>
        <p:nvGrpSpPr>
          <p:cNvPr id="468" name="Google Shape;468;p21"/>
          <p:cNvGrpSpPr/>
          <p:nvPr/>
        </p:nvGrpSpPr>
        <p:grpSpPr>
          <a:xfrm>
            <a:off x="3235460" y="5809071"/>
            <a:ext cx="4786427" cy="2745437"/>
            <a:chOff x="0" y="0"/>
            <a:chExt cx="7981950" cy="4578350"/>
          </a:xfrm>
        </p:grpSpPr>
        <p:sp>
          <p:nvSpPr>
            <p:cNvPr id="469" name="Google Shape;469;p21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21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21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21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21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t="-9918" b="-9917"/>
              </a:stretch>
            </a:blipFill>
            <a:ln>
              <a:noFill/>
            </a:ln>
          </p:spPr>
        </p:sp>
      </p:grpSp>
      <p:grpSp>
        <p:nvGrpSpPr>
          <p:cNvPr id="474" name="Google Shape;474;p21"/>
          <p:cNvGrpSpPr/>
          <p:nvPr/>
        </p:nvGrpSpPr>
        <p:grpSpPr>
          <a:xfrm>
            <a:off x="2735698" y="8584050"/>
            <a:ext cx="5711593" cy="871035"/>
            <a:chOff x="0" y="-57150"/>
            <a:chExt cx="7615457" cy="1161381"/>
          </a:xfrm>
        </p:grpSpPr>
        <p:sp>
          <p:nvSpPr>
            <p:cNvPr id="475" name="Google Shape;475;p21"/>
            <p:cNvSpPr txBox="1"/>
            <p:nvPr/>
          </p:nvSpPr>
          <p:spPr>
            <a:xfrm>
              <a:off x="0" y="-57150"/>
              <a:ext cx="7615457" cy="6848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8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136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Vilches Beach Resort</a:t>
              </a:r>
              <a:endParaRPr/>
            </a:p>
          </p:txBody>
        </p:sp>
        <p:sp>
          <p:nvSpPr>
            <p:cNvPr id="476" name="Google Shape;476;p21"/>
            <p:cNvSpPr txBox="1"/>
            <p:nvPr/>
          </p:nvSpPr>
          <p:spPr>
            <a:xfrm>
              <a:off x="437509" y="586524"/>
              <a:ext cx="6709931" cy="5177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72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San Enrique, San Lorenzo, Guimaras</a:t>
              </a:r>
              <a:endParaRPr/>
            </a:p>
          </p:txBody>
        </p:sp>
      </p:grpSp>
      <p:grpSp>
        <p:nvGrpSpPr>
          <p:cNvPr id="477" name="Google Shape;477;p21"/>
          <p:cNvGrpSpPr/>
          <p:nvPr/>
        </p:nvGrpSpPr>
        <p:grpSpPr>
          <a:xfrm>
            <a:off x="8447290" y="5809071"/>
            <a:ext cx="4786427" cy="2745437"/>
            <a:chOff x="0" y="0"/>
            <a:chExt cx="7981950" cy="4578350"/>
          </a:xfrm>
        </p:grpSpPr>
        <p:sp>
          <p:nvSpPr>
            <p:cNvPr id="478" name="Google Shape;478;p21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21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21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21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21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t="-9918" b="-9917"/>
              </a:stretch>
            </a:blipFill>
            <a:ln>
              <a:noFill/>
            </a:ln>
          </p:spPr>
        </p:sp>
      </p:grpSp>
      <p:grpSp>
        <p:nvGrpSpPr>
          <p:cNvPr id="483" name="Google Shape;483;p21"/>
          <p:cNvGrpSpPr/>
          <p:nvPr/>
        </p:nvGrpSpPr>
        <p:grpSpPr>
          <a:xfrm>
            <a:off x="8114563" y="8584050"/>
            <a:ext cx="5711593" cy="871035"/>
            <a:chOff x="0" y="-57150"/>
            <a:chExt cx="7615457" cy="1161381"/>
          </a:xfrm>
        </p:grpSpPr>
        <p:sp>
          <p:nvSpPr>
            <p:cNvPr id="484" name="Google Shape;484;p21"/>
            <p:cNvSpPr txBox="1"/>
            <p:nvPr/>
          </p:nvSpPr>
          <p:spPr>
            <a:xfrm>
              <a:off x="0" y="-57150"/>
              <a:ext cx="7615457" cy="6848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8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136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Costa Aguada Island Resort</a:t>
              </a:r>
              <a:endParaRPr/>
            </a:p>
          </p:txBody>
        </p:sp>
        <p:sp>
          <p:nvSpPr>
            <p:cNvPr id="485" name="Google Shape;485;p21"/>
            <p:cNvSpPr txBox="1"/>
            <p:nvPr/>
          </p:nvSpPr>
          <p:spPr>
            <a:xfrm>
              <a:off x="437509" y="586524"/>
              <a:ext cx="6709931" cy="5177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72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Inampulugan, Sibunag, Guimaras</a:t>
              </a:r>
              <a:endParaRPr/>
            </a:p>
          </p:txBody>
        </p:sp>
      </p:grpSp>
      <p:grpSp>
        <p:nvGrpSpPr>
          <p:cNvPr id="486" name="Google Shape;486;p21"/>
          <p:cNvGrpSpPr/>
          <p:nvPr/>
        </p:nvGrpSpPr>
        <p:grpSpPr>
          <a:xfrm>
            <a:off x="11590716" y="1760551"/>
            <a:ext cx="4786427" cy="2745437"/>
            <a:chOff x="0" y="0"/>
            <a:chExt cx="7981950" cy="4578350"/>
          </a:xfrm>
        </p:grpSpPr>
        <p:sp>
          <p:nvSpPr>
            <p:cNvPr id="487" name="Google Shape;487;p21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1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1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1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1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t="-9918" b="-9917"/>
              </a:stretch>
            </a:blipFill>
            <a:ln>
              <a:noFill/>
            </a:ln>
          </p:spPr>
        </p:sp>
      </p:grpSp>
      <p:grpSp>
        <p:nvGrpSpPr>
          <p:cNvPr id="492" name="Google Shape;492;p21"/>
          <p:cNvGrpSpPr/>
          <p:nvPr/>
        </p:nvGrpSpPr>
        <p:grpSpPr>
          <a:xfrm>
            <a:off x="11257988" y="4535530"/>
            <a:ext cx="5711593" cy="871035"/>
            <a:chOff x="0" y="-57150"/>
            <a:chExt cx="7615457" cy="1161381"/>
          </a:xfrm>
        </p:grpSpPr>
        <p:sp>
          <p:nvSpPr>
            <p:cNvPr id="493" name="Google Shape;493;p21"/>
            <p:cNvSpPr txBox="1"/>
            <p:nvPr/>
          </p:nvSpPr>
          <p:spPr>
            <a:xfrm>
              <a:off x="0" y="-57150"/>
              <a:ext cx="7615457" cy="6848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8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136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Sunsea Resort Guimaras</a:t>
              </a:r>
              <a:endParaRPr/>
            </a:p>
          </p:txBody>
        </p:sp>
        <p:sp>
          <p:nvSpPr>
            <p:cNvPr id="494" name="Google Shape;494;p21"/>
            <p:cNvSpPr txBox="1"/>
            <p:nvPr/>
          </p:nvSpPr>
          <p:spPr>
            <a:xfrm>
              <a:off x="437509" y="586524"/>
              <a:ext cx="6709931" cy="5177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372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Canhawan, Nueva Valencia, Guimaras</a:t>
              </a:r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9" name="Google Shape;499;p22"/>
          <p:cNvGrpSpPr/>
          <p:nvPr/>
        </p:nvGrpSpPr>
        <p:grpSpPr>
          <a:xfrm>
            <a:off x="689903" y="3679096"/>
            <a:ext cx="5361963" cy="3075557"/>
            <a:chOff x="0" y="0"/>
            <a:chExt cx="7981950" cy="4578350"/>
          </a:xfrm>
        </p:grpSpPr>
        <p:sp>
          <p:nvSpPr>
            <p:cNvPr id="500" name="Google Shape;500;p22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22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22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22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22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l="-2143" r="-2142"/>
              </a:stretch>
            </a:blipFill>
            <a:ln>
              <a:noFill/>
            </a:ln>
          </p:spPr>
        </p:sp>
      </p:grpSp>
      <p:grpSp>
        <p:nvGrpSpPr>
          <p:cNvPr id="505" name="Google Shape;505;p22"/>
          <p:cNvGrpSpPr/>
          <p:nvPr/>
        </p:nvGrpSpPr>
        <p:grpSpPr>
          <a:xfrm>
            <a:off x="130047" y="6778614"/>
            <a:ext cx="6398373" cy="984906"/>
            <a:chOff x="0" y="-76200"/>
            <a:chExt cx="8531164" cy="1313208"/>
          </a:xfrm>
        </p:grpSpPr>
        <p:sp>
          <p:nvSpPr>
            <p:cNvPr id="506" name="Google Shape;506;p22"/>
            <p:cNvSpPr txBox="1"/>
            <p:nvPr/>
          </p:nvSpPr>
          <p:spPr>
            <a:xfrm>
              <a:off x="0" y="-76200"/>
              <a:ext cx="8531164" cy="7793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9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13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Stop N' Dine Pizza Hauz</a:t>
              </a:r>
              <a:endParaRPr/>
            </a:p>
          </p:txBody>
        </p:sp>
        <p:sp>
          <p:nvSpPr>
            <p:cNvPr id="507" name="Google Shape;507;p22"/>
            <p:cNvSpPr txBox="1"/>
            <p:nvPr/>
          </p:nvSpPr>
          <p:spPr>
            <a:xfrm>
              <a:off x="490116" y="662777"/>
              <a:ext cx="7516754" cy="574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4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57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Mclain, Buenavista, Guimaras</a:t>
              </a:r>
              <a:endParaRPr/>
            </a:p>
          </p:txBody>
        </p:sp>
      </p:grpSp>
      <p:sp>
        <p:nvSpPr>
          <p:cNvPr id="508" name="Google Shape;508;p22"/>
          <p:cNvSpPr txBox="1"/>
          <p:nvPr/>
        </p:nvSpPr>
        <p:spPr>
          <a:xfrm>
            <a:off x="2892428" y="1715283"/>
            <a:ext cx="11758947" cy="955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99" b="0" i="0" u="none" strike="noStrike" cap="none">
                <a:solidFill>
                  <a:srgbClr val="3C6145"/>
                </a:solidFill>
                <a:latin typeface="Arial"/>
                <a:ea typeface="Arial"/>
                <a:cs typeface="Arial"/>
                <a:sym typeface="Arial"/>
              </a:rPr>
              <a:t>ACCREDITED restaurants</a:t>
            </a:r>
            <a:endParaRPr/>
          </a:p>
        </p:txBody>
      </p:sp>
      <p:sp>
        <p:nvSpPr>
          <p:cNvPr id="509" name="Google Shape;509;p22"/>
          <p:cNvSpPr txBox="1"/>
          <p:nvPr/>
        </p:nvSpPr>
        <p:spPr>
          <a:xfrm>
            <a:off x="6549175" y="1461284"/>
            <a:ext cx="4862993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3E4A17"/>
                </a:solidFill>
                <a:latin typeface="Titillium Web"/>
                <a:ea typeface="Titillium Web"/>
                <a:cs typeface="Titillium Web"/>
                <a:sym typeface="Titillium Web"/>
              </a:rPr>
              <a:t>MANGOES AND MORE</a:t>
            </a:r>
            <a:endParaRPr/>
          </a:p>
        </p:txBody>
      </p:sp>
      <p:grpSp>
        <p:nvGrpSpPr>
          <p:cNvPr id="510" name="Google Shape;510;p22"/>
          <p:cNvGrpSpPr/>
          <p:nvPr/>
        </p:nvGrpSpPr>
        <p:grpSpPr>
          <a:xfrm>
            <a:off x="11824925" y="3679096"/>
            <a:ext cx="5361963" cy="3075557"/>
            <a:chOff x="0" y="0"/>
            <a:chExt cx="7981950" cy="4578350"/>
          </a:xfrm>
        </p:grpSpPr>
        <p:sp>
          <p:nvSpPr>
            <p:cNvPr id="511" name="Google Shape;511;p22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2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2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2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2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t="-29889" b="-29887"/>
              </a:stretch>
            </a:blipFill>
            <a:ln>
              <a:noFill/>
            </a:ln>
          </p:spPr>
        </p:sp>
      </p:grpSp>
      <p:grpSp>
        <p:nvGrpSpPr>
          <p:cNvPr id="516" name="Google Shape;516;p22"/>
          <p:cNvGrpSpPr/>
          <p:nvPr/>
        </p:nvGrpSpPr>
        <p:grpSpPr>
          <a:xfrm>
            <a:off x="11452189" y="6778614"/>
            <a:ext cx="6398373" cy="984906"/>
            <a:chOff x="0" y="-76200"/>
            <a:chExt cx="8531164" cy="1313208"/>
          </a:xfrm>
        </p:grpSpPr>
        <p:sp>
          <p:nvSpPr>
            <p:cNvPr id="517" name="Google Shape;517;p22"/>
            <p:cNvSpPr txBox="1"/>
            <p:nvPr/>
          </p:nvSpPr>
          <p:spPr>
            <a:xfrm>
              <a:off x="0" y="-76200"/>
              <a:ext cx="8531164" cy="7793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9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13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Olivia's Kitchen and Island Brew</a:t>
              </a:r>
              <a:endParaRPr/>
            </a:p>
          </p:txBody>
        </p:sp>
        <p:sp>
          <p:nvSpPr>
            <p:cNvPr id="518" name="Google Shape;518;p22"/>
            <p:cNvSpPr txBox="1"/>
            <p:nvPr/>
          </p:nvSpPr>
          <p:spPr>
            <a:xfrm>
              <a:off x="490116" y="662777"/>
              <a:ext cx="7516754" cy="574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4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57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San Miguel, Jordan, Guimaras</a:t>
              </a:r>
              <a:endParaRPr/>
            </a:p>
          </p:txBody>
        </p:sp>
      </p:grpSp>
      <p:grpSp>
        <p:nvGrpSpPr>
          <p:cNvPr id="519" name="Google Shape;519;p22"/>
          <p:cNvGrpSpPr/>
          <p:nvPr/>
        </p:nvGrpSpPr>
        <p:grpSpPr>
          <a:xfrm>
            <a:off x="6312446" y="3679096"/>
            <a:ext cx="5361963" cy="3075557"/>
            <a:chOff x="0" y="0"/>
            <a:chExt cx="7981950" cy="4578350"/>
          </a:xfrm>
        </p:grpSpPr>
        <p:sp>
          <p:nvSpPr>
            <p:cNvPr id="520" name="Google Shape;520;p22"/>
            <p:cNvSpPr/>
            <p:nvPr/>
          </p:nvSpPr>
          <p:spPr>
            <a:xfrm>
              <a:off x="765810" y="21590"/>
              <a:ext cx="6451600" cy="4326890"/>
            </a:xfrm>
            <a:custGeom>
              <a:avLst/>
              <a:gdLst/>
              <a:ahLst/>
              <a:cxnLst/>
              <a:rect l="l" t="t" r="r" b="b"/>
              <a:pathLst>
                <a:path w="6451600" h="4326890" extrusionOk="0">
                  <a:moveTo>
                    <a:pt x="6224270" y="0"/>
                  </a:moveTo>
                  <a:lnTo>
                    <a:pt x="226060" y="0"/>
                  </a:lnTo>
                  <a:cubicBezTo>
                    <a:pt x="101600" y="0"/>
                    <a:pt x="0" y="101600"/>
                    <a:pt x="0" y="226060"/>
                  </a:cubicBezTo>
                  <a:lnTo>
                    <a:pt x="0" y="4326890"/>
                  </a:lnTo>
                  <a:lnTo>
                    <a:pt x="6451601" y="4326890"/>
                  </a:lnTo>
                  <a:lnTo>
                    <a:pt x="6451601" y="226060"/>
                  </a:lnTo>
                  <a:cubicBezTo>
                    <a:pt x="6450331" y="101600"/>
                    <a:pt x="6348731" y="0"/>
                    <a:pt x="6224270" y="0"/>
                  </a:cubicBezTo>
                  <a:close/>
                  <a:moveTo>
                    <a:pt x="6252210" y="4043680"/>
                  </a:moveTo>
                  <a:lnTo>
                    <a:pt x="196851" y="4043680"/>
                  </a:lnTo>
                  <a:lnTo>
                    <a:pt x="196851" y="255270"/>
                  </a:lnTo>
                  <a:lnTo>
                    <a:pt x="6252210" y="255270"/>
                  </a:lnTo>
                  <a:lnTo>
                    <a:pt x="6252210" y="404368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2"/>
            <p:cNvSpPr/>
            <p:nvPr/>
          </p:nvSpPr>
          <p:spPr>
            <a:xfrm>
              <a:off x="0" y="0"/>
              <a:ext cx="7981950" cy="4542790"/>
            </a:xfrm>
            <a:custGeom>
              <a:avLst/>
              <a:gdLst/>
              <a:ahLst/>
              <a:cxnLst/>
              <a:rect l="l" t="t" r="r" b="b"/>
              <a:pathLst>
                <a:path w="7981950" h="4542790" extrusionOk="0">
                  <a:moveTo>
                    <a:pt x="7239000" y="4348480"/>
                  </a:moveTo>
                  <a:lnTo>
                    <a:pt x="7239000" y="243840"/>
                  </a:lnTo>
                  <a:cubicBezTo>
                    <a:pt x="7239000" y="109220"/>
                    <a:pt x="7129780" y="0"/>
                    <a:pt x="6995160" y="0"/>
                  </a:cubicBezTo>
                  <a:lnTo>
                    <a:pt x="985520" y="0"/>
                  </a:lnTo>
                  <a:cubicBezTo>
                    <a:pt x="852170" y="0"/>
                    <a:pt x="742950" y="109220"/>
                    <a:pt x="742950" y="243840"/>
                  </a:cubicBezTo>
                  <a:lnTo>
                    <a:pt x="742950" y="4349750"/>
                  </a:lnTo>
                  <a:lnTo>
                    <a:pt x="0" y="4349750"/>
                  </a:lnTo>
                  <a:lnTo>
                    <a:pt x="0" y="4447540"/>
                  </a:lnTo>
                  <a:cubicBezTo>
                    <a:pt x="0" y="4500880"/>
                    <a:pt x="43180" y="4542790"/>
                    <a:pt x="95250" y="4542790"/>
                  </a:cubicBezTo>
                  <a:lnTo>
                    <a:pt x="7886700" y="4542790"/>
                  </a:lnTo>
                  <a:cubicBezTo>
                    <a:pt x="7940040" y="4542790"/>
                    <a:pt x="7981950" y="4499610"/>
                    <a:pt x="7981950" y="4447540"/>
                  </a:cubicBezTo>
                  <a:lnTo>
                    <a:pt x="7981950" y="4349750"/>
                  </a:lnTo>
                  <a:lnTo>
                    <a:pt x="7239000" y="4349750"/>
                  </a:lnTo>
                  <a:close/>
                  <a:moveTo>
                    <a:pt x="4519930" y="4348480"/>
                  </a:moveTo>
                  <a:lnTo>
                    <a:pt x="4519930" y="4349750"/>
                  </a:lnTo>
                  <a:cubicBezTo>
                    <a:pt x="4519930" y="4403090"/>
                    <a:pt x="4476750" y="4445000"/>
                    <a:pt x="4424680" y="4445000"/>
                  </a:cubicBezTo>
                  <a:lnTo>
                    <a:pt x="3557270" y="4445000"/>
                  </a:lnTo>
                  <a:cubicBezTo>
                    <a:pt x="3503930" y="4445000"/>
                    <a:pt x="3462020" y="4401820"/>
                    <a:pt x="3462020" y="4349750"/>
                  </a:cubicBezTo>
                  <a:lnTo>
                    <a:pt x="3462020" y="4348480"/>
                  </a:lnTo>
                  <a:lnTo>
                    <a:pt x="765810" y="4348480"/>
                  </a:lnTo>
                  <a:lnTo>
                    <a:pt x="765810" y="247650"/>
                  </a:lnTo>
                  <a:cubicBezTo>
                    <a:pt x="765810" y="123190"/>
                    <a:pt x="867410" y="21590"/>
                    <a:pt x="991870" y="21590"/>
                  </a:cubicBezTo>
                  <a:lnTo>
                    <a:pt x="6990080" y="21590"/>
                  </a:lnTo>
                  <a:cubicBezTo>
                    <a:pt x="7114539" y="21590"/>
                    <a:pt x="7216139" y="123190"/>
                    <a:pt x="7216139" y="247650"/>
                  </a:cubicBezTo>
                  <a:lnTo>
                    <a:pt x="7216139" y="4348480"/>
                  </a:lnTo>
                  <a:lnTo>
                    <a:pt x="4519930" y="4348480"/>
                  </a:ln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2"/>
            <p:cNvSpPr/>
            <p:nvPr/>
          </p:nvSpPr>
          <p:spPr>
            <a:xfrm>
              <a:off x="3460750" y="4349750"/>
              <a:ext cx="1059180" cy="96520"/>
            </a:xfrm>
            <a:custGeom>
              <a:avLst/>
              <a:gdLst/>
              <a:ahLst/>
              <a:cxnLst/>
              <a:rect l="l" t="t" r="r" b="b"/>
              <a:pathLst>
                <a:path w="1059180" h="96520" extrusionOk="0">
                  <a:moveTo>
                    <a:pt x="96520" y="96520"/>
                  </a:moveTo>
                  <a:lnTo>
                    <a:pt x="963930" y="96520"/>
                  </a:lnTo>
                  <a:cubicBezTo>
                    <a:pt x="1017270" y="96520"/>
                    <a:pt x="1059180" y="53340"/>
                    <a:pt x="1059180" y="1270"/>
                  </a:cubicBezTo>
                  <a:lnTo>
                    <a:pt x="1059180" y="0"/>
                  </a:lnTo>
                  <a:lnTo>
                    <a:pt x="0" y="0"/>
                  </a:lnTo>
                  <a:lnTo>
                    <a:pt x="0" y="1270"/>
                  </a:lnTo>
                  <a:cubicBezTo>
                    <a:pt x="0" y="53340"/>
                    <a:pt x="43180" y="96520"/>
                    <a:pt x="96520" y="9652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3" name="Google Shape;523;p22"/>
            <p:cNvSpPr/>
            <p:nvPr/>
          </p:nvSpPr>
          <p:spPr>
            <a:xfrm>
              <a:off x="163830" y="4542790"/>
              <a:ext cx="7654290" cy="35560"/>
            </a:xfrm>
            <a:custGeom>
              <a:avLst/>
              <a:gdLst/>
              <a:ahLst/>
              <a:cxnLst/>
              <a:rect l="l" t="t" r="r" b="b"/>
              <a:pathLst>
                <a:path w="7654290" h="35560" extrusionOk="0">
                  <a:moveTo>
                    <a:pt x="0" y="0"/>
                  </a:moveTo>
                  <a:cubicBezTo>
                    <a:pt x="0" y="20320"/>
                    <a:pt x="16510" y="35560"/>
                    <a:pt x="35560" y="35560"/>
                  </a:cubicBezTo>
                  <a:lnTo>
                    <a:pt x="7618730" y="35560"/>
                  </a:lnTo>
                  <a:cubicBezTo>
                    <a:pt x="7639050" y="35560"/>
                    <a:pt x="7654290" y="19050"/>
                    <a:pt x="765429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2"/>
            <p:cNvSpPr/>
            <p:nvPr/>
          </p:nvSpPr>
          <p:spPr>
            <a:xfrm>
              <a:off x="962660" y="276860"/>
              <a:ext cx="6055360" cy="3789680"/>
            </a:xfrm>
            <a:custGeom>
              <a:avLst/>
              <a:gdLst/>
              <a:ahLst/>
              <a:cxnLst/>
              <a:rect l="l" t="t" r="r" b="b"/>
              <a:pathLst>
                <a:path w="6055360" h="3789680" extrusionOk="0">
                  <a:moveTo>
                    <a:pt x="0" y="0"/>
                  </a:moveTo>
                  <a:lnTo>
                    <a:pt x="6055360" y="0"/>
                  </a:lnTo>
                  <a:lnTo>
                    <a:pt x="6055360" y="3789680"/>
                  </a:lnTo>
                  <a:lnTo>
                    <a:pt x="0" y="378968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t="-23455" b="-23455"/>
              </a:stretch>
            </a:blipFill>
            <a:ln>
              <a:noFill/>
            </a:ln>
          </p:spPr>
        </p:sp>
      </p:grpSp>
      <p:grpSp>
        <p:nvGrpSpPr>
          <p:cNvPr id="525" name="Google Shape;525;p22"/>
          <p:cNvGrpSpPr/>
          <p:nvPr/>
        </p:nvGrpSpPr>
        <p:grpSpPr>
          <a:xfrm>
            <a:off x="5752590" y="6778614"/>
            <a:ext cx="6398373" cy="984906"/>
            <a:chOff x="0" y="-76200"/>
            <a:chExt cx="8531164" cy="1313208"/>
          </a:xfrm>
        </p:grpSpPr>
        <p:sp>
          <p:nvSpPr>
            <p:cNvPr id="526" name="Google Shape;526;p22"/>
            <p:cNvSpPr txBox="1"/>
            <p:nvPr/>
          </p:nvSpPr>
          <p:spPr>
            <a:xfrm>
              <a:off x="0" y="-76200"/>
              <a:ext cx="8531164" cy="7793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99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513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The Pitstop</a:t>
              </a:r>
              <a:endParaRPr/>
            </a:p>
          </p:txBody>
        </p:sp>
        <p:sp>
          <p:nvSpPr>
            <p:cNvPr id="527" name="Google Shape;527;p22"/>
            <p:cNvSpPr txBox="1"/>
            <p:nvPr/>
          </p:nvSpPr>
          <p:spPr>
            <a:xfrm>
              <a:off x="490116" y="662777"/>
              <a:ext cx="7516754" cy="5742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4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657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San Miguel, Jordan, Guimaras</a:t>
              </a:r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Google Shape;532;p23"/>
          <p:cNvPicPr preferRelativeResize="0"/>
          <p:nvPr/>
        </p:nvPicPr>
        <p:blipFill rotWithShape="1">
          <a:blip r:embed="rId3">
            <a:alphaModFix/>
          </a:blip>
          <a:srcRect t="2037" b="2038"/>
          <a:stretch/>
        </p:blipFill>
        <p:spPr>
          <a:xfrm>
            <a:off x="13486912" y="2604285"/>
            <a:ext cx="3772388" cy="5297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p23"/>
          <p:cNvPicPr preferRelativeResize="0"/>
          <p:nvPr/>
        </p:nvPicPr>
        <p:blipFill rotWithShape="1">
          <a:blip r:embed="rId4">
            <a:alphaModFix/>
          </a:blip>
          <a:srcRect l="59827" t="24781"/>
          <a:stretch/>
        </p:blipFill>
        <p:spPr>
          <a:xfrm>
            <a:off x="5069434" y="2604285"/>
            <a:ext cx="3772388" cy="5297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23"/>
          <p:cNvPicPr preferRelativeResize="0"/>
          <p:nvPr/>
        </p:nvPicPr>
        <p:blipFill rotWithShape="1">
          <a:blip r:embed="rId5">
            <a:alphaModFix/>
          </a:blip>
          <a:srcRect l="14210" r="19676"/>
          <a:stretch/>
        </p:blipFill>
        <p:spPr>
          <a:xfrm>
            <a:off x="9278173" y="4692331"/>
            <a:ext cx="3772388" cy="3209610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23"/>
          <p:cNvSpPr/>
          <p:nvPr/>
        </p:nvSpPr>
        <p:spPr>
          <a:xfrm>
            <a:off x="1159612" y="2604285"/>
            <a:ext cx="3484506" cy="1960231"/>
          </a:xfrm>
          <a:custGeom>
            <a:avLst/>
            <a:gdLst/>
            <a:ahLst/>
            <a:cxnLst/>
            <a:rect l="l" t="t" r="r" b="b"/>
            <a:pathLst>
              <a:path w="11287761" h="6350000" extrusionOk="0">
                <a:moveTo>
                  <a:pt x="0" y="5824220"/>
                </a:moveTo>
                <a:lnTo>
                  <a:pt x="0" y="525780"/>
                </a:lnTo>
                <a:cubicBezTo>
                  <a:pt x="0" y="234950"/>
                  <a:pt x="234950" y="0"/>
                  <a:pt x="525780" y="0"/>
                </a:cubicBezTo>
                <a:lnTo>
                  <a:pt x="10761980" y="0"/>
                </a:lnTo>
                <a:cubicBezTo>
                  <a:pt x="11052811" y="0"/>
                  <a:pt x="11287761" y="234950"/>
                  <a:pt x="11287761" y="525780"/>
                </a:cubicBezTo>
                <a:lnTo>
                  <a:pt x="11287761" y="5822950"/>
                </a:lnTo>
                <a:cubicBezTo>
                  <a:pt x="11287761" y="6113780"/>
                  <a:pt x="11052811" y="6348730"/>
                  <a:pt x="10761980" y="6348730"/>
                </a:cubicBezTo>
                <a:lnTo>
                  <a:pt x="525780" y="6348730"/>
                </a:lnTo>
                <a:cubicBezTo>
                  <a:pt x="236220" y="6350000"/>
                  <a:pt x="0" y="6115050"/>
                  <a:pt x="0" y="5824220"/>
                </a:cubicBezTo>
                <a:cubicBezTo>
                  <a:pt x="0" y="5824220"/>
                  <a:pt x="0" y="5824220"/>
                  <a:pt x="0" y="5824220"/>
                </a:cubicBez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t="-16670" b="-16670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23"/>
          <p:cNvSpPr/>
          <p:nvPr/>
        </p:nvSpPr>
        <p:spPr>
          <a:xfrm>
            <a:off x="1146385" y="4692331"/>
            <a:ext cx="3484506" cy="1960231"/>
          </a:xfrm>
          <a:custGeom>
            <a:avLst/>
            <a:gdLst/>
            <a:ahLst/>
            <a:cxnLst/>
            <a:rect l="l" t="t" r="r" b="b"/>
            <a:pathLst>
              <a:path w="11287761" h="6350000" extrusionOk="0">
                <a:moveTo>
                  <a:pt x="0" y="5824220"/>
                </a:moveTo>
                <a:lnTo>
                  <a:pt x="0" y="525780"/>
                </a:lnTo>
                <a:cubicBezTo>
                  <a:pt x="0" y="234950"/>
                  <a:pt x="234950" y="0"/>
                  <a:pt x="525780" y="0"/>
                </a:cubicBezTo>
                <a:lnTo>
                  <a:pt x="10761980" y="0"/>
                </a:lnTo>
                <a:cubicBezTo>
                  <a:pt x="11052811" y="0"/>
                  <a:pt x="11287761" y="234950"/>
                  <a:pt x="11287761" y="525780"/>
                </a:cubicBezTo>
                <a:lnTo>
                  <a:pt x="11287761" y="5822950"/>
                </a:lnTo>
                <a:cubicBezTo>
                  <a:pt x="11287761" y="6113780"/>
                  <a:pt x="11052811" y="6348730"/>
                  <a:pt x="10761980" y="6348730"/>
                </a:cubicBezTo>
                <a:lnTo>
                  <a:pt x="525780" y="6348730"/>
                </a:lnTo>
                <a:cubicBezTo>
                  <a:pt x="236220" y="6350000"/>
                  <a:pt x="0" y="6115050"/>
                  <a:pt x="0" y="5824220"/>
                </a:cubicBezTo>
                <a:cubicBezTo>
                  <a:pt x="0" y="5824220"/>
                  <a:pt x="0" y="5824220"/>
                  <a:pt x="0" y="582422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l="-12375" r="-12375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37" name="Google Shape;537;p23"/>
          <p:cNvPicPr preferRelativeResize="0"/>
          <p:nvPr/>
        </p:nvPicPr>
        <p:blipFill rotWithShape="1">
          <a:blip r:embed="rId8">
            <a:alphaModFix/>
          </a:blip>
          <a:srcRect l="13261" r="13260"/>
          <a:stretch/>
        </p:blipFill>
        <p:spPr>
          <a:xfrm>
            <a:off x="1159612" y="6776387"/>
            <a:ext cx="949456" cy="967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8" name="Google Shape;538;p23"/>
          <p:cNvPicPr preferRelativeResize="0"/>
          <p:nvPr/>
        </p:nvPicPr>
        <p:blipFill rotWithShape="1">
          <a:blip r:embed="rId9">
            <a:alphaModFix/>
          </a:blip>
          <a:srcRect l="17285" r="17284"/>
          <a:stretch/>
        </p:blipFill>
        <p:spPr>
          <a:xfrm>
            <a:off x="2394818" y="6776387"/>
            <a:ext cx="949933" cy="9678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23"/>
          <p:cNvPicPr preferRelativeResize="0"/>
          <p:nvPr/>
        </p:nvPicPr>
        <p:blipFill rotWithShape="1">
          <a:blip r:embed="rId10">
            <a:alphaModFix/>
          </a:blip>
          <a:srcRect l="13243" r="13243"/>
          <a:stretch/>
        </p:blipFill>
        <p:spPr>
          <a:xfrm>
            <a:off x="3630501" y="6776387"/>
            <a:ext cx="949933" cy="967892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23"/>
          <p:cNvSpPr txBox="1"/>
          <p:nvPr/>
        </p:nvSpPr>
        <p:spPr>
          <a:xfrm>
            <a:off x="2286001" y="1325395"/>
            <a:ext cx="12375008" cy="12695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1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0" i="0" u="none" strike="noStrike" cap="none">
                <a:solidFill>
                  <a:srgbClr val="3C6145"/>
                </a:solidFill>
                <a:latin typeface="Arial"/>
                <a:ea typeface="Arial"/>
                <a:cs typeface="Arial"/>
                <a:sym typeface="Arial"/>
              </a:rPr>
              <a:t>Local Government initiatives to enhance </a:t>
            </a:r>
            <a:endParaRPr/>
          </a:p>
          <a:p>
            <a:pPr marL="0" marR="0" lvl="0" indent="0" algn="ctr" rtl="0">
              <a:lnSpc>
                <a:spcPct val="8199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999" b="0" i="0" u="none" strike="noStrike" cap="none">
              <a:solidFill>
                <a:srgbClr val="3C614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81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0" i="0" u="none" strike="noStrike" cap="none">
                <a:solidFill>
                  <a:srgbClr val="3C6145"/>
                </a:solidFill>
                <a:latin typeface="Arial"/>
                <a:ea typeface="Arial"/>
                <a:cs typeface="Arial"/>
                <a:sym typeface="Arial"/>
              </a:rPr>
              <a:t>tourist experience</a:t>
            </a:r>
            <a:endParaRPr/>
          </a:p>
        </p:txBody>
      </p:sp>
      <p:sp>
        <p:nvSpPr>
          <p:cNvPr id="541" name="Google Shape;541;p23"/>
          <p:cNvSpPr txBox="1"/>
          <p:nvPr/>
        </p:nvSpPr>
        <p:spPr>
          <a:xfrm>
            <a:off x="6558808" y="747546"/>
            <a:ext cx="4862993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3E4A17"/>
                </a:solidFill>
                <a:latin typeface="Titillium Web"/>
                <a:ea typeface="Titillium Web"/>
                <a:cs typeface="Titillium Web"/>
                <a:sym typeface="Titillium Web"/>
              </a:rPr>
              <a:t>MANGOES AND MORE</a:t>
            </a:r>
            <a:endParaRPr/>
          </a:p>
        </p:txBody>
      </p:sp>
      <p:sp>
        <p:nvSpPr>
          <p:cNvPr id="542" name="Google Shape;542;p23"/>
          <p:cNvSpPr txBox="1"/>
          <p:nvPr/>
        </p:nvSpPr>
        <p:spPr>
          <a:xfrm>
            <a:off x="967834" y="8244841"/>
            <a:ext cx="3612600" cy="94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8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0" i="0" u="none" strike="noStrike" cap="none">
                <a:solidFill>
                  <a:srgbClr val="3E4A17"/>
                </a:solidFill>
                <a:latin typeface="Arial"/>
                <a:ea typeface="Arial"/>
                <a:cs typeface="Arial"/>
                <a:sym typeface="Arial"/>
              </a:rPr>
              <a:t>Connected travels.</a:t>
            </a:r>
            <a:endParaRPr/>
          </a:p>
        </p:txBody>
      </p:sp>
      <p:sp>
        <p:nvSpPr>
          <p:cNvPr id="543" name="Google Shape;543;p23"/>
          <p:cNvSpPr txBox="1"/>
          <p:nvPr/>
        </p:nvSpPr>
        <p:spPr>
          <a:xfrm>
            <a:off x="5069434" y="8235316"/>
            <a:ext cx="3868456" cy="980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1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0" i="0" u="none" strike="noStrike" cap="none">
                <a:solidFill>
                  <a:srgbClr val="3E4A17"/>
                </a:solidFill>
                <a:latin typeface="Arial"/>
                <a:ea typeface="Arial"/>
                <a:cs typeface="Arial"/>
                <a:sym typeface="Arial"/>
              </a:rPr>
              <a:t>Courteous frontliners.</a:t>
            </a:r>
            <a:endParaRPr/>
          </a:p>
        </p:txBody>
      </p:sp>
      <p:sp>
        <p:nvSpPr>
          <p:cNvPr id="544" name="Google Shape;544;p23"/>
          <p:cNvSpPr txBox="1"/>
          <p:nvPr/>
        </p:nvSpPr>
        <p:spPr>
          <a:xfrm>
            <a:off x="9278173" y="8244841"/>
            <a:ext cx="3868456" cy="94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0" i="0" u="none" strike="noStrike" cap="none">
                <a:solidFill>
                  <a:srgbClr val="3E4A17"/>
                </a:solidFill>
                <a:latin typeface="Arial"/>
                <a:ea typeface="Arial"/>
                <a:cs typeface="Arial"/>
                <a:sym typeface="Arial"/>
              </a:rPr>
              <a:t>Friendly Communities.</a:t>
            </a:r>
            <a:endParaRPr/>
          </a:p>
        </p:txBody>
      </p:sp>
      <p:sp>
        <p:nvSpPr>
          <p:cNvPr id="545" name="Google Shape;545;p23"/>
          <p:cNvSpPr txBox="1"/>
          <p:nvPr/>
        </p:nvSpPr>
        <p:spPr>
          <a:xfrm>
            <a:off x="13390844" y="8254366"/>
            <a:ext cx="3868456" cy="929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699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0" i="0" u="none" strike="noStrike" cap="none">
                <a:solidFill>
                  <a:srgbClr val="3E4A17"/>
                </a:solidFill>
                <a:latin typeface="Arial"/>
                <a:ea typeface="Arial"/>
                <a:cs typeface="Arial"/>
                <a:sym typeface="Arial"/>
              </a:rPr>
              <a:t>Forward looking plans.</a:t>
            </a:r>
            <a:endParaRPr/>
          </a:p>
        </p:txBody>
      </p:sp>
      <p:pic>
        <p:nvPicPr>
          <p:cNvPr id="546" name="Google Shape;546;p23"/>
          <p:cNvPicPr preferRelativeResize="0"/>
          <p:nvPr/>
        </p:nvPicPr>
        <p:blipFill rotWithShape="1">
          <a:blip r:embed="rId11">
            <a:alphaModFix/>
          </a:blip>
          <a:srcRect l="4359" t="6539" r="15782" b="41244"/>
          <a:stretch/>
        </p:blipFill>
        <p:spPr>
          <a:xfrm>
            <a:off x="9270446" y="2604285"/>
            <a:ext cx="3772388" cy="18499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24"/>
          <p:cNvSpPr/>
          <p:nvPr/>
        </p:nvSpPr>
        <p:spPr>
          <a:xfrm>
            <a:off x="9421918" y="2604285"/>
            <a:ext cx="3484506" cy="1960231"/>
          </a:xfrm>
          <a:custGeom>
            <a:avLst/>
            <a:gdLst/>
            <a:ahLst/>
            <a:cxnLst/>
            <a:rect l="l" t="t" r="r" b="b"/>
            <a:pathLst>
              <a:path w="11287761" h="6350000" extrusionOk="0">
                <a:moveTo>
                  <a:pt x="0" y="5824220"/>
                </a:moveTo>
                <a:lnTo>
                  <a:pt x="0" y="525780"/>
                </a:lnTo>
                <a:cubicBezTo>
                  <a:pt x="0" y="234950"/>
                  <a:pt x="234950" y="0"/>
                  <a:pt x="525780" y="0"/>
                </a:cubicBezTo>
                <a:lnTo>
                  <a:pt x="10761980" y="0"/>
                </a:lnTo>
                <a:cubicBezTo>
                  <a:pt x="11052811" y="0"/>
                  <a:pt x="11287761" y="234950"/>
                  <a:pt x="11287761" y="525780"/>
                </a:cubicBezTo>
                <a:lnTo>
                  <a:pt x="11287761" y="5822950"/>
                </a:lnTo>
                <a:cubicBezTo>
                  <a:pt x="11287761" y="6113780"/>
                  <a:pt x="11052811" y="6348730"/>
                  <a:pt x="10761980" y="6348730"/>
                </a:cubicBezTo>
                <a:lnTo>
                  <a:pt x="525780" y="6348730"/>
                </a:lnTo>
                <a:cubicBezTo>
                  <a:pt x="236220" y="6350000"/>
                  <a:pt x="0" y="6115050"/>
                  <a:pt x="0" y="5824220"/>
                </a:cubicBezTo>
                <a:cubicBezTo>
                  <a:pt x="0" y="5824220"/>
                  <a:pt x="0" y="5824220"/>
                  <a:pt x="0" y="582422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" b="-2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24"/>
          <p:cNvSpPr/>
          <p:nvPr/>
        </p:nvSpPr>
        <p:spPr>
          <a:xfrm>
            <a:off x="9421918" y="4692331"/>
            <a:ext cx="3484506" cy="1960231"/>
          </a:xfrm>
          <a:custGeom>
            <a:avLst/>
            <a:gdLst/>
            <a:ahLst/>
            <a:cxnLst/>
            <a:rect l="l" t="t" r="r" b="b"/>
            <a:pathLst>
              <a:path w="11287761" h="6350000" extrusionOk="0">
                <a:moveTo>
                  <a:pt x="0" y="5824220"/>
                </a:moveTo>
                <a:lnTo>
                  <a:pt x="0" y="525780"/>
                </a:lnTo>
                <a:cubicBezTo>
                  <a:pt x="0" y="234950"/>
                  <a:pt x="234950" y="0"/>
                  <a:pt x="525780" y="0"/>
                </a:cubicBezTo>
                <a:lnTo>
                  <a:pt x="10761980" y="0"/>
                </a:lnTo>
                <a:cubicBezTo>
                  <a:pt x="11052811" y="0"/>
                  <a:pt x="11287761" y="234950"/>
                  <a:pt x="11287761" y="525780"/>
                </a:cubicBezTo>
                <a:lnTo>
                  <a:pt x="11287761" y="5822950"/>
                </a:lnTo>
                <a:cubicBezTo>
                  <a:pt x="11287761" y="6113780"/>
                  <a:pt x="11052811" y="6348730"/>
                  <a:pt x="10761980" y="6348730"/>
                </a:cubicBezTo>
                <a:lnTo>
                  <a:pt x="525780" y="6348730"/>
                </a:lnTo>
                <a:cubicBezTo>
                  <a:pt x="236220" y="6350000"/>
                  <a:pt x="0" y="6115050"/>
                  <a:pt x="0" y="5824220"/>
                </a:cubicBezTo>
                <a:cubicBezTo>
                  <a:pt x="0" y="5824220"/>
                  <a:pt x="0" y="5824220"/>
                  <a:pt x="0" y="582422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7089" r="-7088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24"/>
          <p:cNvSpPr/>
          <p:nvPr/>
        </p:nvSpPr>
        <p:spPr>
          <a:xfrm>
            <a:off x="9421918" y="6825297"/>
            <a:ext cx="3484506" cy="1960231"/>
          </a:xfrm>
          <a:custGeom>
            <a:avLst/>
            <a:gdLst/>
            <a:ahLst/>
            <a:cxnLst/>
            <a:rect l="l" t="t" r="r" b="b"/>
            <a:pathLst>
              <a:path w="11287761" h="6350000" extrusionOk="0">
                <a:moveTo>
                  <a:pt x="0" y="5824220"/>
                </a:moveTo>
                <a:lnTo>
                  <a:pt x="0" y="525780"/>
                </a:lnTo>
                <a:cubicBezTo>
                  <a:pt x="0" y="234950"/>
                  <a:pt x="234950" y="0"/>
                  <a:pt x="525780" y="0"/>
                </a:cubicBezTo>
                <a:lnTo>
                  <a:pt x="10761980" y="0"/>
                </a:lnTo>
                <a:cubicBezTo>
                  <a:pt x="11052811" y="0"/>
                  <a:pt x="11287761" y="234950"/>
                  <a:pt x="11287761" y="525780"/>
                </a:cubicBezTo>
                <a:lnTo>
                  <a:pt x="11287761" y="5822950"/>
                </a:lnTo>
                <a:cubicBezTo>
                  <a:pt x="11287761" y="6113780"/>
                  <a:pt x="11052811" y="6348730"/>
                  <a:pt x="10761980" y="6348730"/>
                </a:cubicBezTo>
                <a:lnTo>
                  <a:pt x="525780" y="6348730"/>
                </a:lnTo>
                <a:cubicBezTo>
                  <a:pt x="236220" y="6350000"/>
                  <a:pt x="0" y="6115050"/>
                  <a:pt x="0" y="5824220"/>
                </a:cubicBezTo>
                <a:cubicBezTo>
                  <a:pt x="0" y="5824220"/>
                  <a:pt x="0" y="5824220"/>
                  <a:pt x="0" y="5824220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21077" b="-21078"/>
            </a:stretch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24"/>
          <p:cNvSpPr/>
          <p:nvPr/>
        </p:nvSpPr>
        <p:spPr>
          <a:xfrm>
            <a:off x="2183307" y="2107374"/>
            <a:ext cx="6009177" cy="3334661"/>
          </a:xfrm>
          <a:custGeom>
            <a:avLst/>
            <a:gdLst/>
            <a:ahLst/>
            <a:cxnLst/>
            <a:rect l="l" t="t" r="r" b="b"/>
            <a:pathLst>
              <a:path w="6009177" h="3334661" extrusionOk="0">
                <a:moveTo>
                  <a:pt x="0" y="0"/>
                </a:moveTo>
                <a:lnTo>
                  <a:pt x="6009176" y="0"/>
                </a:lnTo>
                <a:lnTo>
                  <a:pt x="6009176" y="3334661"/>
                </a:lnTo>
                <a:lnTo>
                  <a:pt x="0" y="33346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55" name="Google Shape;555;p24"/>
          <p:cNvSpPr/>
          <p:nvPr/>
        </p:nvSpPr>
        <p:spPr>
          <a:xfrm>
            <a:off x="2183307" y="5628783"/>
            <a:ext cx="6009177" cy="3133900"/>
          </a:xfrm>
          <a:custGeom>
            <a:avLst/>
            <a:gdLst/>
            <a:ahLst/>
            <a:cxnLst/>
            <a:rect l="l" t="t" r="r" b="b"/>
            <a:pathLst>
              <a:path w="6009177" h="3133900" extrusionOk="0">
                <a:moveTo>
                  <a:pt x="0" y="0"/>
                </a:moveTo>
                <a:lnTo>
                  <a:pt x="6009176" y="0"/>
                </a:lnTo>
                <a:lnTo>
                  <a:pt x="6009176" y="3133900"/>
                </a:lnTo>
                <a:lnTo>
                  <a:pt x="0" y="31339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56" name="Google Shape;556;p24"/>
          <p:cNvSpPr txBox="1"/>
          <p:nvPr/>
        </p:nvSpPr>
        <p:spPr>
          <a:xfrm>
            <a:off x="2902061" y="726220"/>
            <a:ext cx="11758947" cy="123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0" i="0" u="none" strike="noStrike" cap="none">
                <a:solidFill>
                  <a:srgbClr val="3C6145"/>
                </a:solidFill>
                <a:latin typeface="Arial"/>
                <a:ea typeface="Arial"/>
                <a:cs typeface="Arial"/>
                <a:sym typeface="Arial"/>
              </a:rPr>
              <a:t>Local Government initiatives to enhance tourist experience</a:t>
            </a:r>
            <a:endParaRPr/>
          </a:p>
        </p:txBody>
      </p:sp>
      <p:sp>
        <p:nvSpPr>
          <p:cNvPr id="557" name="Google Shape;557;p24"/>
          <p:cNvSpPr txBox="1"/>
          <p:nvPr/>
        </p:nvSpPr>
        <p:spPr>
          <a:xfrm>
            <a:off x="6558808" y="148371"/>
            <a:ext cx="4862993" cy="523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0" u="none" strike="noStrike" cap="none">
                <a:solidFill>
                  <a:srgbClr val="3E4A17"/>
                </a:solidFill>
                <a:latin typeface="Titillium Web"/>
                <a:ea typeface="Titillium Web"/>
                <a:cs typeface="Titillium Web"/>
                <a:sym typeface="Titillium Web"/>
              </a:rPr>
              <a:t>MANGOES AND MORE</a:t>
            </a:r>
            <a:endParaRPr/>
          </a:p>
        </p:txBody>
      </p:sp>
      <p:sp>
        <p:nvSpPr>
          <p:cNvPr id="558" name="Google Shape;558;p24"/>
          <p:cNvSpPr txBox="1"/>
          <p:nvPr/>
        </p:nvSpPr>
        <p:spPr>
          <a:xfrm>
            <a:off x="1594255" y="9057958"/>
            <a:ext cx="7187280" cy="500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8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0" i="0" u="none" strike="noStrike" cap="none">
                <a:solidFill>
                  <a:srgbClr val="3E4A17"/>
                </a:solidFill>
                <a:latin typeface="Arial"/>
                <a:ea typeface="Arial"/>
                <a:cs typeface="Arial"/>
                <a:sym typeface="Arial"/>
              </a:rPr>
              <a:t>Better tourism circuits.</a:t>
            </a:r>
            <a:endParaRPr/>
          </a:p>
        </p:txBody>
      </p:sp>
      <p:sp>
        <p:nvSpPr>
          <p:cNvPr id="559" name="Google Shape;559;p24"/>
          <p:cNvSpPr txBox="1"/>
          <p:nvPr/>
        </p:nvSpPr>
        <p:spPr>
          <a:xfrm>
            <a:off x="9230139" y="9063038"/>
            <a:ext cx="3868456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99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0" i="0" u="none" strike="noStrike" cap="none">
                <a:solidFill>
                  <a:srgbClr val="3E4A17"/>
                </a:solidFill>
                <a:latin typeface="Arial"/>
                <a:ea typeface="Arial"/>
                <a:cs typeface="Arial"/>
                <a:sym typeface="Arial"/>
              </a:rPr>
              <a:t>New projects.</a:t>
            </a:r>
            <a:endParaRPr/>
          </a:p>
        </p:txBody>
      </p:sp>
      <p:grpSp>
        <p:nvGrpSpPr>
          <p:cNvPr id="560" name="Google Shape;560;p24"/>
          <p:cNvGrpSpPr/>
          <p:nvPr/>
        </p:nvGrpSpPr>
        <p:grpSpPr>
          <a:xfrm>
            <a:off x="13098595" y="2712854"/>
            <a:ext cx="4817656" cy="1764522"/>
            <a:chOff x="0" y="28575"/>
            <a:chExt cx="6423542" cy="2352696"/>
          </a:xfrm>
        </p:grpSpPr>
        <p:sp>
          <p:nvSpPr>
            <p:cNvPr id="561" name="Google Shape;561;p24"/>
            <p:cNvSpPr txBox="1"/>
            <p:nvPr/>
          </p:nvSpPr>
          <p:spPr>
            <a:xfrm>
              <a:off x="0" y="28575"/>
              <a:ext cx="6423542" cy="18505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098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04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Sta. Ana Bay Waterfront Sustainable Development Project</a:t>
              </a:r>
              <a:endParaRPr/>
            </a:p>
          </p:txBody>
        </p:sp>
        <p:sp>
          <p:nvSpPr>
            <p:cNvPr id="562" name="Google Shape;562;p24"/>
            <p:cNvSpPr txBox="1"/>
            <p:nvPr/>
          </p:nvSpPr>
          <p:spPr>
            <a:xfrm>
              <a:off x="369033" y="1838326"/>
              <a:ext cx="5659742" cy="5429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99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Nueva Valencia, Guimaras</a:t>
              </a:r>
              <a:endParaRPr/>
            </a:p>
          </p:txBody>
        </p:sp>
      </p:grpSp>
      <p:grpSp>
        <p:nvGrpSpPr>
          <p:cNvPr id="563" name="Google Shape;563;p24"/>
          <p:cNvGrpSpPr/>
          <p:nvPr/>
        </p:nvGrpSpPr>
        <p:grpSpPr>
          <a:xfrm>
            <a:off x="13098595" y="4888039"/>
            <a:ext cx="4817656" cy="1307322"/>
            <a:chOff x="0" y="28575"/>
            <a:chExt cx="6423542" cy="1743096"/>
          </a:xfrm>
        </p:grpSpPr>
        <p:sp>
          <p:nvSpPr>
            <p:cNvPr id="564" name="Google Shape;564;p24"/>
            <p:cNvSpPr txBox="1"/>
            <p:nvPr/>
          </p:nvSpPr>
          <p:spPr>
            <a:xfrm>
              <a:off x="0" y="28575"/>
              <a:ext cx="6423542" cy="12409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098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04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Tourism Information Centers</a:t>
              </a:r>
              <a:endParaRPr/>
            </a:p>
          </p:txBody>
        </p:sp>
        <p:sp>
          <p:nvSpPr>
            <p:cNvPr id="565" name="Google Shape;565;p24"/>
            <p:cNvSpPr txBox="1"/>
            <p:nvPr/>
          </p:nvSpPr>
          <p:spPr>
            <a:xfrm>
              <a:off x="369033" y="1228726"/>
              <a:ext cx="5659742" cy="5429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99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Province of Guimaras</a:t>
              </a:r>
              <a:endParaRPr/>
            </a:p>
          </p:txBody>
        </p:sp>
      </p:grpSp>
      <p:grpSp>
        <p:nvGrpSpPr>
          <p:cNvPr id="566" name="Google Shape;566;p24"/>
          <p:cNvGrpSpPr/>
          <p:nvPr/>
        </p:nvGrpSpPr>
        <p:grpSpPr>
          <a:xfrm>
            <a:off x="13098595" y="7101333"/>
            <a:ext cx="4817656" cy="1764522"/>
            <a:chOff x="0" y="28575"/>
            <a:chExt cx="6423542" cy="2352696"/>
          </a:xfrm>
        </p:grpSpPr>
        <p:sp>
          <p:nvSpPr>
            <p:cNvPr id="567" name="Google Shape;567;p24"/>
            <p:cNvSpPr txBox="1"/>
            <p:nvPr/>
          </p:nvSpPr>
          <p:spPr>
            <a:xfrm>
              <a:off x="0" y="28575"/>
              <a:ext cx="6423542" cy="18505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1098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04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Guimaras Provincial Forest Tree Park Development</a:t>
              </a:r>
              <a:endParaRPr/>
            </a:p>
          </p:txBody>
        </p:sp>
        <p:sp>
          <p:nvSpPr>
            <p:cNvPr id="568" name="Google Shape;568;p24"/>
            <p:cNvSpPr txBox="1"/>
            <p:nvPr/>
          </p:nvSpPr>
          <p:spPr>
            <a:xfrm>
              <a:off x="369033" y="1838326"/>
              <a:ext cx="5659742" cy="5429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99" b="1" i="0" u="none" strike="noStrike" cap="none">
                  <a:solidFill>
                    <a:srgbClr val="3E4A17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Province of Guimaras</a:t>
              </a: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25"/>
          <p:cNvSpPr/>
          <p:nvPr/>
        </p:nvSpPr>
        <p:spPr>
          <a:xfrm>
            <a:off x="7846489" y="-154511"/>
            <a:ext cx="10596021" cy="10596021"/>
          </a:xfrm>
          <a:custGeom>
            <a:avLst/>
            <a:gdLst/>
            <a:ahLst/>
            <a:cxnLst/>
            <a:rect l="l" t="t" r="r" b="b"/>
            <a:pathLst>
              <a:path w="6540754" h="6540754" extrusionOk="0">
                <a:moveTo>
                  <a:pt x="6540754" y="0"/>
                </a:moveTo>
                <a:lnTo>
                  <a:pt x="0" y="6540754"/>
                </a:lnTo>
                <a:lnTo>
                  <a:pt x="6540754" y="6540754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9992" r="-19992"/>
            </a:stretch>
          </a:blipFill>
          <a:ln>
            <a:noFill/>
          </a:ln>
        </p:spPr>
      </p:sp>
      <p:grpSp>
        <p:nvGrpSpPr>
          <p:cNvPr id="575" name="Google Shape;575;p25"/>
          <p:cNvGrpSpPr/>
          <p:nvPr/>
        </p:nvGrpSpPr>
        <p:grpSpPr>
          <a:xfrm rot="10800000">
            <a:off x="9165903" y="-7982229"/>
            <a:ext cx="12962980" cy="12242839"/>
            <a:chOff x="0" y="-38100"/>
            <a:chExt cx="685800" cy="647700"/>
          </a:xfrm>
        </p:grpSpPr>
        <p:sp>
          <p:nvSpPr>
            <p:cNvPr id="576" name="Google Shape;576;p25"/>
            <p:cNvSpPr/>
            <p:nvPr/>
          </p:nvSpPr>
          <p:spPr>
            <a:xfrm>
              <a:off x="0" y="0"/>
              <a:ext cx="406400" cy="187305"/>
            </a:xfrm>
            <a:custGeom>
              <a:avLst/>
              <a:gdLst/>
              <a:ahLst/>
              <a:cxnLst/>
              <a:rect l="l" t="t" r="r" b="b"/>
              <a:pathLst>
                <a:path w="406400" h="187305" extrusionOk="0">
                  <a:moveTo>
                    <a:pt x="203200" y="0"/>
                  </a:moveTo>
                  <a:lnTo>
                    <a:pt x="203200" y="0"/>
                  </a:lnTo>
                  <a:lnTo>
                    <a:pt x="406400" y="187305"/>
                  </a:lnTo>
                  <a:lnTo>
                    <a:pt x="0" y="187305"/>
                  </a:lnTo>
                  <a:lnTo>
                    <a:pt x="203200" y="0"/>
                  </a:lnTo>
                  <a:close/>
                </a:path>
              </a:pathLst>
            </a:custGeom>
            <a:gradFill>
              <a:gsLst>
                <a:gs pos="0">
                  <a:srgbClr val="FFDE59">
                    <a:alpha val="80000"/>
                  </a:srgbClr>
                </a:gs>
                <a:gs pos="100000">
                  <a:srgbClr val="FF914D">
                    <a:alpha val="80000"/>
                  </a:srgbClr>
                </a:gs>
              </a:gsLst>
              <a:lin ang="0" scaled="0"/>
            </a:gradFill>
            <a:ln>
              <a:noFill/>
            </a:ln>
          </p:spPr>
        </p:sp>
        <p:sp>
          <p:nvSpPr>
            <p:cNvPr id="577" name="Google Shape;577;p25"/>
            <p:cNvSpPr txBox="1"/>
            <p:nvPr/>
          </p:nvSpPr>
          <p:spPr>
            <a:xfrm>
              <a:off x="127000" y="-38100"/>
              <a:ext cx="558800" cy="64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1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8" name="Google Shape;578;p25"/>
          <p:cNvSpPr/>
          <p:nvPr/>
        </p:nvSpPr>
        <p:spPr>
          <a:xfrm>
            <a:off x="902001" y="4388168"/>
            <a:ext cx="933771" cy="933771"/>
          </a:xfrm>
          <a:custGeom>
            <a:avLst/>
            <a:gdLst/>
            <a:ahLst/>
            <a:cxnLst/>
            <a:rect l="l" t="t" r="r" b="b"/>
            <a:pathLst>
              <a:path w="933771" h="933771" extrusionOk="0">
                <a:moveTo>
                  <a:pt x="0" y="0"/>
                </a:moveTo>
                <a:lnTo>
                  <a:pt x="933771" y="0"/>
                </a:lnTo>
                <a:lnTo>
                  <a:pt x="933771" y="933771"/>
                </a:lnTo>
                <a:lnTo>
                  <a:pt x="0" y="93377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79" name="Google Shape;579;p25"/>
          <p:cNvSpPr/>
          <p:nvPr/>
        </p:nvSpPr>
        <p:spPr>
          <a:xfrm>
            <a:off x="861805" y="6433591"/>
            <a:ext cx="1014164" cy="1014164"/>
          </a:xfrm>
          <a:custGeom>
            <a:avLst/>
            <a:gdLst/>
            <a:ahLst/>
            <a:cxnLst/>
            <a:rect l="l" t="t" r="r" b="b"/>
            <a:pathLst>
              <a:path w="1014164" h="1014164" extrusionOk="0">
                <a:moveTo>
                  <a:pt x="0" y="0"/>
                </a:moveTo>
                <a:lnTo>
                  <a:pt x="1014164" y="0"/>
                </a:lnTo>
                <a:lnTo>
                  <a:pt x="1014164" y="1014164"/>
                </a:lnTo>
                <a:lnTo>
                  <a:pt x="0" y="10141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80" name="Google Shape;580;p25"/>
          <p:cNvSpPr/>
          <p:nvPr/>
        </p:nvSpPr>
        <p:spPr>
          <a:xfrm>
            <a:off x="1129931" y="8809085"/>
            <a:ext cx="696283" cy="898430"/>
          </a:xfrm>
          <a:custGeom>
            <a:avLst/>
            <a:gdLst/>
            <a:ahLst/>
            <a:cxnLst/>
            <a:rect l="l" t="t" r="r" b="b"/>
            <a:pathLst>
              <a:path w="696283" h="898430" extrusionOk="0">
                <a:moveTo>
                  <a:pt x="0" y="0"/>
                </a:moveTo>
                <a:lnTo>
                  <a:pt x="696284" y="0"/>
                </a:lnTo>
                <a:lnTo>
                  <a:pt x="696284" y="898430"/>
                </a:lnTo>
                <a:lnTo>
                  <a:pt x="0" y="8984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581" name="Google Shape;581;p25"/>
          <p:cNvSpPr txBox="1"/>
          <p:nvPr/>
        </p:nvSpPr>
        <p:spPr>
          <a:xfrm>
            <a:off x="861805" y="2254568"/>
            <a:ext cx="8890410" cy="1285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499" b="1" i="0" u="none" strike="noStrike" cap="none">
                <a:solidFill>
                  <a:srgbClr val="3E4A17"/>
                </a:solidFill>
                <a:latin typeface="Titillium Web"/>
                <a:ea typeface="Titillium Web"/>
                <a:cs typeface="Titillium Web"/>
                <a:sym typeface="Titillium Web"/>
              </a:rPr>
              <a:t>Connect with us.</a:t>
            </a:r>
            <a:endParaRPr/>
          </a:p>
        </p:txBody>
      </p:sp>
      <p:grpSp>
        <p:nvGrpSpPr>
          <p:cNvPr id="582" name="Google Shape;582;p25"/>
          <p:cNvGrpSpPr/>
          <p:nvPr/>
        </p:nvGrpSpPr>
        <p:grpSpPr>
          <a:xfrm>
            <a:off x="2044335" y="3891427"/>
            <a:ext cx="8556619" cy="5833111"/>
            <a:chOff x="0" y="-57150"/>
            <a:chExt cx="11408826" cy="7777480"/>
          </a:xfrm>
        </p:grpSpPr>
        <p:sp>
          <p:nvSpPr>
            <p:cNvPr id="583" name="Google Shape;583;p25"/>
            <p:cNvSpPr txBox="1"/>
            <p:nvPr/>
          </p:nvSpPr>
          <p:spPr>
            <a:xfrm>
              <a:off x="0" y="-57150"/>
              <a:ext cx="11408826" cy="7421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99" b="1" i="0" u="none" strike="noStrike" cap="none">
                  <a:solidFill>
                    <a:srgbClr val="2A2E3A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Email </a:t>
              </a:r>
              <a:endParaRPr/>
            </a:p>
          </p:txBody>
        </p:sp>
        <p:sp>
          <p:nvSpPr>
            <p:cNvPr id="584" name="Google Shape;584;p25"/>
            <p:cNvSpPr txBox="1"/>
            <p:nvPr/>
          </p:nvSpPr>
          <p:spPr>
            <a:xfrm>
              <a:off x="0" y="859579"/>
              <a:ext cx="11408826" cy="676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99" b="1" i="0" u="none" strike="noStrike" cap="none">
                  <a:solidFill>
                    <a:srgbClr val="2A2E3A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pedoffice.guimaras@gmail.com</a:t>
              </a:r>
              <a:endParaRPr/>
            </a:p>
          </p:txBody>
        </p:sp>
        <p:sp>
          <p:nvSpPr>
            <p:cNvPr id="585" name="Google Shape;585;p25"/>
            <p:cNvSpPr txBox="1"/>
            <p:nvPr/>
          </p:nvSpPr>
          <p:spPr>
            <a:xfrm>
              <a:off x="0" y="2349288"/>
              <a:ext cx="11408826" cy="7421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99" b="1" i="0" u="none" strike="noStrike" cap="none">
                  <a:solidFill>
                    <a:srgbClr val="2A2E3A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Social Media </a:t>
              </a:r>
              <a:endParaRPr/>
            </a:p>
          </p:txBody>
        </p:sp>
        <p:sp>
          <p:nvSpPr>
            <p:cNvPr id="586" name="Google Shape;586;p25"/>
            <p:cNvSpPr txBox="1"/>
            <p:nvPr/>
          </p:nvSpPr>
          <p:spPr>
            <a:xfrm>
              <a:off x="0" y="3266017"/>
              <a:ext cx="11408826" cy="21031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99" b="1" i="0" u="none" strike="noStrike" cap="none">
                  <a:solidFill>
                    <a:srgbClr val="2A2E3A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Guimaras Mangoes and More </a:t>
              </a:r>
              <a:endParaRPr/>
            </a:p>
            <a:p>
              <a:pPr marL="0" marR="0" lvl="0" indent="0" algn="l" rtl="0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99" b="1" i="0" u="none" strike="noStrike" cap="none">
                  <a:solidFill>
                    <a:srgbClr val="2A2E3A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Provincial Economic Development Office</a:t>
              </a:r>
              <a:endParaRPr/>
            </a:p>
            <a:p>
              <a:pPr marL="0" marR="0" lvl="0" indent="0" algn="l" rtl="0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99" b="1" i="0" u="none" strike="noStrike" cap="none">
                  <a:solidFill>
                    <a:srgbClr val="2A2E3A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Guimaras Tourism </a:t>
              </a:r>
              <a:endParaRPr/>
            </a:p>
          </p:txBody>
        </p:sp>
        <p:sp>
          <p:nvSpPr>
            <p:cNvPr id="587" name="Google Shape;587;p25"/>
            <p:cNvSpPr txBox="1"/>
            <p:nvPr/>
          </p:nvSpPr>
          <p:spPr>
            <a:xfrm>
              <a:off x="0" y="5441527"/>
              <a:ext cx="11408826" cy="7421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99" b="1" i="0" u="none" strike="noStrike" cap="none">
                  <a:solidFill>
                    <a:srgbClr val="2A2E3A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Contact Person</a:t>
              </a:r>
              <a:endParaRPr/>
            </a:p>
          </p:txBody>
        </p:sp>
        <p:sp>
          <p:nvSpPr>
            <p:cNvPr id="588" name="Google Shape;588;p25"/>
            <p:cNvSpPr txBox="1"/>
            <p:nvPr/>
          </p:nvSpPr>
          <p:spPr>
            <a:xfrm>
              <a:off x="0" y="6358255"/>
              <a:ext cx="11408826" cy="13620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99" b="1" i="0" u="none" strike="noStrike" cap="none">
                  <a:solidFill>
                    <a:srgbClr val="2A2E3A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Mr. Francis Gentoral, EnP </a:t>
              </a:r>
              <a:endParaRPr/>
            </a:p>
            <a:p>
              <a:pPr marL="0" marR="0" lvl="0" indent="0" algn="l" rtl="0">
                <a:lnSpc>
                  <a:spcPct val="12000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399" b="1" i="0" u="none" strike="noStrike" cap="none">
                  <a:solidFill>
                    <a:srgbClr val="2A2E3A"/>
                  </a:solidFill>
                  <a:latin typeface="Titillium Web"/>
                  <a:ea typeface="Titillium Web"/>
                  <a:cs typeface="Titillium Web"/>
                  <a:sym typeface="Titillium Web"/>
                </a:rPr>
                <a:t>PED Officer</a:t>
              </a:r>
              <a:endParaRPr/>
            </a:p>
          </p:txBody>
        </p:sp>
      </p:grpSp>
      <p:grpSp>
        <p:nvGrpSpPr>
          <p:cNvPr id="589" name="Google Shape;589;p25"/>
          <p:cNvGrpSpPr/>
          <p:nvPr/>
        </p:nvGrpSpPr>
        <p:grpSpPr>
          <a:xfrm>
            <a:off x="861805" y="584044"/>
            <a:ext cx="5293944" cy="1436710"/>
            <a:chOff x="0" y="-152400"/>
            <a:chExt cx="7058592" cy="1915614"/>
          </a:xfrm>
        </p:grpSpPr>
        <p:sp>
          <p:nvSpPr>
            <p:cNvPr id="590" name="Google Shape;590;p25"/>
            <p:cNvSpPr txBox="1"/>
            <p:nvPr/>
          </p:nvSpPr>
          <p:spPr>
            <a:xfrm>
              <a:off x="1413567" y="-152400"/>
              <a:ext cx="5645025" cy="153259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39009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806" b="0" i="0" u="none" strike="noStrike" cap="none">
                  <a:solidFill>
                    <a:srgbClr val="3C6145"/>
                  </a:solidFill>
                  <a:latin typeface="Arial"/>
                  <a:ea typeface="Arial"/>
                  <a:cs typeface="Arial"/>
                  <a:sym typeface="Arial"/>
                </a:rPr>
                <a:t>GUIMARAS</a:t>
              </a:r>
              <a:endParaRPr/>
            </a:p>
          </p:txBody>
        </p:sp>
        <p:sp>
          <p:nvSpPr>
            <p:cNvPr id="591" name="Google Shape;591;p25"/>
            <p:cNvSpPr txBox="1"/>
            <p:nvPr/>
          </p:nvSpPr>
          <p:spPr>
            <a:xfrm>
              <a:off x="1718275" y="1017537"/>
              <a:ext cx="5035609" cy="6681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2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013" b="0" i="0" u="none" strike="noStrike" cap="none">
                  <a:solidFill>
                    <a:srgbClr val="3E4A17"/>
                  </a:solidFill>
                  <a:latin typeface="Titillium Web ExtraLight"/>
                  <a:ea typeface="Titillium Web ExtraLight"/>
                  <a:cs typeface="Titillium Web ExtraLight"/>
                  <a:sym typeface="Titillium Web ExtraLight"/>
                </a:rPr>
                <a:t>MANGOES AND MORE</a:t>
              </a:r>
              <a:endParaRPr/>
            </a:p>
          </p:txBody>
        </p:sp>
        <p:sp>
          <p:nvSpPr>
            <p:cNvPr id="592" name="Google Shape;592;p25"/>
            <p:cNvSpPr/>
            <p:nvPr/>
          </p:nvSpPr>
          <p:spPr>
            <a:xfrm>
              <a:off x="0" y="77514"/>
              <a:ext cx="1685700" cy="1685700"/>
            </a:xfrm>
            <a:custGeom>
              <a:avLst/>
              <a:gdLst/>
              <a:ahLst/>
              <a:cxnLst/>
              <a:rect l="l" t="t" r="r" b="b"/>
              <a:pathLst>
                <a:path w="1685700" h="1685700" extrusionOk="0">
                  <a:moveTo>
                    <a:pt x="0" y="0"/>
                  </a:moveTo>
                  <a:lnTo>
                    <a:pt x="1685700" y="0"/>
                  </a:lnTo>
                  <a:lnTo>
                    <a:pt x="1685700" y="1685700"/>
                  </a:lnTo>
                  <a:lnTo>
                    <a:pt x="0" y="168570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527</Words>
  <Application>Microsoft Office PowerPoint</Application>
  <PresentationFormat>Custom</PresentationFormat>
  <Paragraphs>137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Titillium Web</vt:lpstr>
      <vt:lpstr>Arial</vt:lpstr>
      <vt:lpstr>Calibri</vt:lpstr>
      <vt:lpstr>Titillium Web ExtraLight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AKO</cp:lastModifiedBy>
  <cp:revision>1</cp:revision>
  <dcterms:modified xsi:type="dcterms:W3CDTF">2023-08-23T06:54:16Z</dcterms:modified>
</cp:coreProperties>
</file>